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89" r:id="rId5"/>
    <p:sldId id="283" r:id="rId6"/>
    <p:sldId id="284" r:id="rId7"/>
    <p:sldId id="285" r:id="rId8"/>
    <p:sldId id="286" r:id="rId9"/>
    <p:sldId id="287" r:id="rId10"/>
    <p:sldId id="259" r:id="rId11"/>
    <p:sldId id="258" r:id="rId12"/>
    <p:sldId id="261" r:id="rId13"/>
    <p:sldId id="263" r:id="rId14"/>
    <p:sldId id="264" r:id="rId15"/>
    <p:sldId id="265" r:id="rId16"/>
    <p:sldId id="266" r:id="rId17"/>
    <p:sldId id="267" r:id="rId18"/>
    <p:sldId id="268" r:id="rId19"/>
    <p:sldId id="269" r:id="rId20"/>
    <p:sldId id="270" r:id="rId21"/>
    <p:sldId id="271" r:id="rId22"/>
    <p:sldId id="272" r:id="rId23"/>
    <p:sldId id="273" r:id="rId24"/>
    <p:sldId id="276" r:id="rId25"/>
    <p:sldId id="277" r:id="rId26"/>
    <p:sldId id="278" r:id="rId27"/>
    <p:sldId id="279" r:id="rId28"/>
    <p:sldId id="280" r:id="rId29"/>
    <p:sldId id="281" r:id="rId30"/>
    <p:sldId id="282" r:id="rId31"/>
    <p:sldId id="288"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3" d="100"/>
          <a:sy n="93" d="100"/>
        </p:scale>
        <p:origin x="-128"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1" Type="http://schemas.openxmlformats.org/officeDocument/2006/relationships/image" Target="../media/image2.png"/><Relationship Id="rId2" Type="http://schemas.openxmlformats.org/officeDocument/2006/relationships/image" Target="../media/image3.svg"/></Relationships>
</file>

<file path=ppt/diagrams/_rels/data4.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26.svg"/><Relationship Id="rId13" Type="http://schemas.openxmlformats.org/officeDocument/2006/relationships/image" Target="../media/image17.png"/><Relationship Id="rId14" Type="http://schemas.openxmlformats.org/officeDocument/2006/relationships/image" Target="../media/image28.svg"/><Relationship Id="rId1" Type="http://schemas.openxmlformats.org/officeDocument/2006/relationships/image" Target="../media/image11.png"/><Relationship Id="rId2" Type="http://schemas.openxmlformats.org/officeDocument/2006/relationships/image" Target="../media/image16.svg"/><Relationship Id="rId3" Type="http://schemas.openxmlformats.org/officeDocument/2006/relationships/image" Target="../media/image12.png"/><Relationship Id="rId4" Type="http://schemas.openxmlformats.org/officeDocument/2006/relationships/image" Target="../media/image18.svg"/><Relationship Id="rId5" Type="http://schemas.openxmlformats.org/officeDocument/2006/relationships/image" Target="../media/image13.png"/><Relationship Id="rId6" Type="http://schemas.openxmlformats.org/officeDocument/2006/relationships/image" Target="../media/image20.svg"/><Relationship Id="rId7" Type="http://schemas.openxmlformats.org/officeDocument/2006/relationships/image" Target="../media/image14.png"/><Relationship Id="rId8" Type="http://schemas.openxmlformats.org/officeDocument/2006/relationships/image" Target="../media/image22.svg"/><Relationship Id="rId9" Type="http://schemas.openxmlformats.org/officeDocument/2006/relationships/image" Target="../media/image15.png"/><Relationship Id="rId10" Type="http://schemas.openxmlformats.org/officeDocument/2006/relationships/image" Target="../media/image24.svg"/></Relationships>
</file>

<file path=ppt/diagrams/_rels/data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40.svg"/><Relationship Id="rId13" Type="http://schemas.openxmlformats.org/officeDocument/2006/relationships/image" Target="../media/image24.png"/><Relationship Id="rId14" Type="http://schemas.openxmlformats.org/officeDocument/2006/relationships/image" Target="../media/image42.svg"/><Relationship Id="rId15" Type="http://schemas.openxmlformats.org/officeDocument/2006/relationships/image" Target="../media/image25.png"/><Relationship Id="rId16" Type="http://schemas.openxmlformats.org/officeDocument/2006/relationships/image" Target="../media/image44.svg"/><Relationship Id="rId1" Type="http://schemas.openxmlformats.org/officeDocument/2006/relationships/image" Target="../media/image18.png"/><Relationship Id="rId2" Type="http://schemas.openxmlformats.org/officeDocument/2006/relationships/image" Target="../media/image30.svg"/><Relationship Id="rId3" Type="http://schemas.openxmlformats.org/officeDocument/2006/relationships/image" Target="../media/image19.png"/><Relationship Id="rId4" Type="http://schemas.openxmlformats.org/officeDocument/2006/relationships/image" Target="../media/image32.svg"/><Relationship Id="rId5" Type="http://schemas.openxmlformats.org/officeDocument/2006/relationships/image" Target="../media/image20.png"/><Relationship Id="rId6" Type="http://schemas.openxmlformats.org/officeDocument/2006/relationships/image" Target="../media/image34.svg"/><Relationship Id="rId7" Type="http://schemas.openxmlformats.org/officeDocument/2006/relationships/image" Target="../media/image21.png"/><Relationship Id="rId8" Type="http://schemas.openxmlformats.org/officeDocument/2006/relationships/image" Target="../media/image36.svg"/><Relationship Id="rId9" Type="http://schemas.openxmlformats.org/officeDocument/2006/relationships/image" Target="../media/image22.png"/><Relationship Id="rId10" Type="http://schemas.openxmlformats.org/officeDocument/2006/relationships/image" Target="../media/image38.svg"/></Relationships>
</file>

<file path=ppt/diagrams/_rels/data6.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56.svg"/><Relationship Id="rId13" Type="http://schemas.openxmlformats.org/officeDocument/2006/relationships/image" Target="../media/image32.png"/><Relationship Id="rId14" Type="http://schemas.openxmlformats.org/officeDocument/2006/relationships/image" Target="../media/image58.svg"/><Relationship Id="rId1" Type="http://schemas.openxmlformats.org/officeDocument/2006/relationships/image" Target="../media/image26.png"/><Relationship Id="rId2" Type="http://schemas.openxmlformats.org/officeDocument/2006/relationships/image" Target="../media/image46.svg"/><Relationship Id="rId3" Type="http://schemas.openxmlformats.org/officeDocument/2006/relationships/image" Target="../media/image27.png"/><Relationship Id="rId4" Type="http://schemas.openxmlformats.org/officeDocument/2006/relationships/image" Target="../media/image48.svg"/><Relationship Id="rId5" Type="http://schemas.openxmlformats.org/officeDocument/2006/relationships/image" Target="../media/image28.png"/><Relationship Id="rId6" Type="http://schemas.openxmlformats.org/officeDocument/2006/relationships/image" Target="../media/image50.svg"/><Relationship Id="rId7" Type="http://schemas.openxmlformats.org/officeDocument/2006/relationships/image" Target="../media/image29.png"/><Relationship Id="rId8" Type="http://schemas.openxmlformats.org/officeDocument/2006/relationships/image" Target="../media/image52.svg"/><Relationship Id="rId9" Type="http://schemas.openxmlformats.org/officeDocument/2006/relationships/image" Target="../media/image30.png"/><Relationship Id="rId10" Type="http://schemas.openxmlformats.org/officeDocument/2006/relationships/image" Target="../media/image54.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63.svg"/><Relationship Id="rId5" Type="http://schemas.openxmlformats.org/officeDocument/2006/relationships/image" Target="../media/image36.png"/><Relationship Id="rId6" Type="http://schemas.openxmlformats.org/officeDocument/2006/relationships/image" Target="../media/image65.svg"/><Relationship Id="rId7" Type="http://schemas.openxmlformats.org/officeDocument/2006/relationships/image" Target="../media/image37.png"/><Relationship Id="rId8" Type="http://schemas.openxmlformats.org/officeDocument/2006/relationships/image" Target="../media/image67.svg"/><Relationship Id="rId9" Type="http://schemas.openxmlformats.org/officeDocument/2006/relationships/image" Target="../media/image38.png"/><Relationship Id="rId10" Type="http://schemas.openxmlformats.org/officeDocument/2006/relationships/image" Target="../media/image69.svg"/><Relationship Id="rId1" Type="http://schemas.openxmlformats.org/officeDocument/2006/relationships/image" Target="../media/image34.png"/><Relationship Id="rId2"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1" Type="http://schemas.openxmlformats.org/officeDocument/2006/relationships/image" Target="../media/image2.png"/><Relationship Id="rId2" Type="http://schemas.openxmlformats.org/officeDocument/2006/relationships/image" Target="../media/image3.svg"/></Relationships>
</file>

<file path=ppt/diagrams/_rels/drawing4.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26.svg"/><Relationship Id="rId13" Type="http://schemas.openxmlformats.org/officeDocument/2006/relationships/image" Target="../media/image17.png"/><Relationship Id="rId14" Type="http://schemas.openxmlformats.org/officeDocument/2006/relationships/image" Target="../media/image28.svg"/><Relationship Id="rId1" Type="http://schemas.openxmlformats.org/officeDocument/2006/relationships/image" Target="../media/image11.png"/><Relationship Id="rId2" Type="http://schemas.openxmlformats.org/officeDocument/2006/relationships/image" Target="../media/image16.svg"/><Relationship Id="rId3" Type="http://schemas.openxmlformats.org/officeDocument/2006/relationships/image" Target="../media/image12.png"/><Relationship Id="rId4" Type="http://schemas.openxmlformats.org/officeDocument/2006/relationships/image" Target="../media/image18.svg"/><Relationship Id="rId5" Type="http://schemas.openxmlformats.org/officeDocument/2006/relationships/image" Target="../media/image13.png"/><Relationship Id="rId6" Type="http://schemas.openxmlformats.org/officeDocument/2006/relationships/image" Target="../media/image20.svg"/><Relationship Id="rId7" Type="http://schemas.openxmlformats.org/officeDocument/2006/relationships/image" Target="../media/image14.png"/><Relationship Id="rId8" Type="http://schemas.openxmlformats.org/officeDocument/2006/relationships/image" Target="../media/image22.svg"/><Relationship Id="rId9" Type="http://schemas.openxmlformats.org/officeDocument/2006/relationships/image" Target="../media/image15.png"/><Relationship Id="rId10"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40.svg"/><Relationship Id="rId13" Type="http://schemas.openxmlformats.org/officeDocument/2006/relationships/image" Target="../media/image24.png"/><Relationship Id="rId14" Type="http://schemas.openxmlformats.org/officeDocument/2006/relationships/image" Target="../media/image42.svg"/><Relationship Id="rId15" Type="http://schemas.openxmlformats.org/officeDocument/2006/relationships/image" Target="../media/image25.png"/><Relationship Id="rId16" Type="http://schemas.openxmlformats.org/officeDocument/2006/relationships/image" Target="../media/image44.svg"/><Relationship Id="rId1" Type="http://schemas.openxmlformats.org/officeDocument/2006/relationships/image" Target="../media/image18.png"/><Relationship Id="rId2" Type="http://schemas.openxmlformats.org/officeDocument/2006/relationships/image" Target="../media/image30.svg"/><Relationship Id="rId3" Type="http://schemas.openxmlformats.org/officeDocument/2006/relationships/image" Target="../media/image19.png"/><Relationship Id="rId4" Type="http://schemas.openxmlformats.org/officeDocument/2006/relationships/image" Target="../media/image32.svg"/><Relationship Id="rId5" Type="http://schemas.openxmlformats.org/officeDocument/2006/relationships/image" Target="../media/image20.png"/><Relationship Id="rId6" Type="http://schemas.openxmlformats.org/officeDocument/2006/relationships/image" Target="../media/image34.svg"/><Relationship Id="rId7" Type="http://schemas.openxmlformats.org/officeDocument/2006/relationships/image" Target="../media/image21.png"/><Relationship Id="rId8" Type="http://schemas.openxmlformats.org/officeDocument/2006/relationships/image" Target="../media/image36.svg"/><Relationship Id="rId9" Type="http://schemas.openxmlformats.org/officeDocument/2006/relationships/image" Target="../media/image22.png"/><Relationship Id="rId10"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56.svg"/><Relationship Id="rId13" Type="http://schemas.openxmlformats.org/officeDocument/2006/relationships/image" Target="../media/image32.png"/><Relationship Id="rId14" Type="http://schemas.openxmlformats.org/officeDocument/2006/relationships/image" Target="../media/image58.svg"/><Relationship Id="rId1" Type="http://schemas.openxmlformats.org/officeDocument/2006/relationships/image" Target="../media/image26.png"/><Relationship Id="rId2" Type="http://schemas.openxmlformats.org/officeDocument/2006/relationships/image" Target="../media/image46.svg"/><Relationship Id="rId3" Type="http://schemas.openxmlformats.org/officeDocument/2006/relationships/image" Target="../media/image27.png"/><Relationship Id="rId4" Type="http://schemas.openxmlformats.org/officeDocument/2006/relationships/image" Target="../media/image48.svg"/><Relationship Id="rId5" Type="http://schemas.openxmlformats.org/officeDocument/2006/relationships/image" Target="../media/image28.png"/><Relationship Id="rId6" Type="http://schemas.openxmlformats.org/officeDocument/2006/relationships/image" Target="../media/image50.svg"/><Relationship Id="rId7" Type="http://schemas.openxmlformats.org/officeDocument/2006/relationships/image" Target="../media/image29.png"/><Relationship Id="rId8" Type="http://schemas.openxmlformats.org/officeDocument/2006/relationships/image" Target="../media/image52.svg"/><Relationship Id="rId9" Type="http://schemas.openxmlformats.org/officeDocument/2006/relationships/image" Target="../media/image30.png"/><Relationship Id="rId10"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63.svg"/><Relationship Id="rId5" Type="http://schemas.openxmlformats.org/officeDocument/2006/relationships/image" Target="../media/image36.png"/><Relationship Id="rId6" Type="http://schemas.openxmlformats.org/officeDocument/2006/relationships/image" Target="../media/image65.svg"/><Relationship Id="rId7" Type="http://schemas.openxmlformats.org/officeDocument/2006/relationships/image" Target="../media/image37.png"/><Relationship Id="rId8" Type="http://schemas.openxmlformats.org/officeDocument/2006/relationships/image" Target="../media/image67.svg"/><Relationship Id="rId9" Type="http://schemas.openxmlformats.org/officeDocument/2006/relationships/image" Target="../media/image38.png"/><Relationship Id="rId10" Type="http://schemas.openxmlformats.org/officeDocument/2006/relationships/image" Target="../media/image69.svg"/><Relationship Id="rId1" Type="http://schemas.openxmlformats.org/officeDocument/2006/relationships/image" Target="../media/image34.png"/><Relationship Id="rId2"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82BFB-BE5C-45D4-8BAC-70AB4255BF38}"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A3D901A-2479-4338-9D05-7733AFDFCD67}">
      <dgm:prSet/>
      <dgm:spPr/>
      <dgm:t>
        <a:bodyPr/>
        <a:lstStyle/>
        <a:p>
          <a:pPr>
            <a:lnSpc>
              <a:spcPct val="100000"/>
            </a:lnSpc>
          </a:pPr>
          <a:r>
            <a:rPr lang="en-US" dirty="0"/>
            <a:t>Thank you for agreeing to serve on the FPCS ESSER III Stakeholder Advisory Committee!</a:t>
          </a:r>
        </a:p>
      </dgm:t>
    </dgm:pt>
    <dgm:pt modelId="{78492D69-8F73-4FB9-B622-BA4C8F713988}" type="parTrans" cxnId="{3AAFDA7C-0736-4445-8D81-C505CC9E1116}">
      <dgm:prSet/>
      <dgm:spPr/>
      <dgm:t>
        <a:bodyPr/>
        <a:lstStyle/>
        <a:p>
          <a:endParaRPr lang="en-US"/>
        </a:p>
      </dgm:t>
    </dgm:pt>
    <dgm:pt modelId="{BE4592DA-CD5E-462C-8EFF-24FF8E2A9160}" type="sibTrans" cxnId="{3AAFDA7C-0736-4445-8D81-C505CC9E1116}">
      <dgm:prSet phldrT="1" phldr="0"/>
      <dgm:spPr/>
      <dgm:t>
        <a:bodyPr/>
        <a:lstStyle/>
        <a:p>
          <a:pPr>
            <a:lnSpc>
              <a:spcPct val="100000"/>
            </a:lnSpc>
          </a:pPr>
          <a:endParaRPr lang="en-US"/>
        </a:p>
      </dgm:t>
    </dgm:pt>
    <dgm:pt modelId="{C22A28AF-193E-449D-8D76-DCBE2F9A5416}">
      <dgm:prSet/>
      <dgm:spPr/>
      <dgm:t>
        <a:bodyPr/>
        <a:lstStyle/>
        <a:p>
          <a:pPr>
            <a:lnSpc>
              <a:spcPct val="100000"/>
            </a:lnSpc>
          </a:pPr>
          <a:r>
            <a:rPr lang="en-US" dirty="0"/>
            <a:t>This group will meet twice yearly for three years</a:t>
          </a:r>
        </a:p>
      </dgm:t>
    </dgm:pt>
    <dgm:pt modelId="{DB080BD9-6EBC-4EC4-B94E-4724570AFD8C}" type="parTrans" cxnId="{C06D8B28-55CF-495D-987C-9FDDECB098F4}">
      <dgm:prSet/>
      <dgm:spPr/>
      <dgm:t>
        <a:bodyPr/>
        <a:lstStyle/>
        <a:p>
          <a:endParaRPr lang="en-US"/>
        </a:p>
      </dgm:t>
    </dgm:pt>
    <dgm:pt modelId="{A60DF601-AEBA-494D-B22C-3A42442275E4}" type="sibTrans" cxnId="{C06D8B28-55CF-495D-987C-9FDDECB098F4}">
      <dgm:prSet phldrT="2" phldr="0"/>
      <dgm:spPr/>
      <dgm:t>
        <a:bodyPr/>
        <a:lstStyle/>
        <a:p>
          <a:pPr>
            <a:lnSpc>
              <a:spcPct val="100000"/>
            </a:lnSpc>
          </a:pPr>
          <a:endParaRPr lang="en-US"/>
        </a:p>
      </dgm:t>
    </dgm:pt>
    <dgm:pt modelId="{2BCC672B-E853-4F3C-B660-1C999E492FC7}">
      <dgm:prSet/>
      <dgm:spPr/>
      <dgm:t>
        <a:bodyPr/>
        <a:lstStyle/>
        <a:p>
          <a:pPr>
            <a:lnSpc>
              <a:spcPct val="100000"/>
            </a:lnSpc>
          </a:pPr>
          <a:r>
            <a:rPr lang="en-US" dirty="0"/>
            <a:t>Members will provide the district with feedback and guidance about how grant funds are used</a:t>
          </a:r>
        </a:p>
      </dgm:t>
    </dgm:pt>
    <dgm:pt modelId="{08592A4D-95A5-477D-B7C1-5563822A85C7}" type="parTrans" cxnId="{D2C0D76D-7871-4E71-A3C7-428D31058F03}">
      <dgm:prSet/>
      <dgm:spPr/>
      <dgm:t>
        <a:bodyPr/>
        <a:lstStyle/>
        <a:p>
          <a:endParaRPr lang="en-US"/>
        </a:p>
      </dgm:t>
    </dgm:pt>
    <dgm:pt modelId="{39895A13-3005-473C-BFC4-68FA4FB27B9E}" type="sibTrans" cxnId="{D2C0D76D-7871-4E71-A3C7-428D31058F03}">
      <dgm:prSet phldrT="3" phldr="0"/>
      <dgm:spPr/>
      <dgm:t>
        <a:bodyPr/>
        <a:lstStyle/>
        <a:p>
          <a:pPr>
            <a:lnSpc>
              <a:spcPct val="100000"/>
            </a:lnSpc>
          </a:pPr>
          <a:endParaRPr lang="en-US"/>
        </a:p>
      </dgm:t>
    </dgm:pt>
    <dgm:pt modelId="{C1904CAC-F276-4B32-B844-AEE384E831D0}">
      <dgm:prSet/>
      <dgm:spPr/>
      <dgm:t>
        <a:bodyPr/>
        <a:lstStyle/>
        <a:p>
          <a:pPr>
            <a:lnSpc>
              <a:spcPct val="100000"/>
            </a:lnSpc>
          </a:pPr>
          <a:r>
            <a:rPr lang="en-US" dirty="0"/>
            <a:t>Members will receive regular updates about implementation and results</a:t>
          </a:r>
        </a:p>
      </dgm:t>
    </dgm:pt>
    <dgm:pt modelId="{203D6F1F-011C-418E-924B-482D63722D4F}" type="parTrans" cxnId="{7CB29293-AC4A-4370-AD22-80B438EF3C5C}">
      <dgm:prSet/>
      <dgm:spPr/>
      <dgm:t>
        <a:bodyPr/>
        <a:lstStyle/>
        <a:p>
          <a:endParaRPr lang="en-US"/>
        </a:p>
      </dgm:t>
    </dgm:pt>
    <dgm:pt modelId="{E924A0D6-8444-4553-B68F-DDDAFD364391}" type="sibTrans" cxnId="{7CB29293-AC4A-4370-AD22-80B438EF3C5C}">
      <dgm:prSet phldrT="4" phldr="0"/>
      <dgm:spPr/>
      <dgm:t>
        <a:bodyPr/>
        <a:lstStyle/>
        <a:p>
          <a:endParaRPr lang="en-US"/>
        </a:p>
      </dgm:t>
    </dgm:pt>
    <dgm:pt modelId="{13F55C55-9356-4CE5-9E24-68DEEFCBD983}" type="pres">
      <dgm:prSet presAssocID="{00182BFB-BE5C-45D4-8BAC-70AB4255BF38}" presName="root" presStyleCnt="0">
        <dgm:presLayoutVars>
          <dgm:dir/>
          <dgm:resizeHandles val="exact"/>
        </dgm:presLayoutVars>
      </dgm:prSet>
      <dgm:spPr/>
      <dgm:t>
        <a:bodyPr/>
        <a:lstStyle/>
        <a:p>
          <a:endParaRPr lang="en-US"/>
        </a:p>
      </dgm:t>
    </dgm:pt>
    <dgm:pt modelId="{2AB73F90-32A2-4C24-96A0-4CFD77600658}" type="pres">
      <dgm:prSet presAssocID="{00182BFB-BE5C-45D4-8BAC-70AB4255BF38}" presName="container" presStyleCnt="0">
        <dgm:presLayoutVars>
          <dgm:dir/>
          <dgm:resizeHandles val="exact"/>
        </dgm:presLayoutVars>
      </dgm:prSet>
      <dgm:spPr/>
    </dgm:pt>
    <dgm:pt modelId="{BB0A8C79-77B7-4E8F-A3E8-223FAF4CACB9}" type="pres">
      <dgm:prSet presAssocID="{3A3D901A-2479-4338-9D05-7733AFDFCD67}" presName="compNode" presStyleCnt="0"/>
      <dgm:spPr/>
    </dgm:pt>
    <dgm:pt modelId="{F3BD2525-EBFC-4A82-94FC-912D93E21DCD}" type="pres">
      <dgm:prSet presAssocID="{3A3D901A-2479-4338-9D05-7733AFDFCD67}" presName="iconBgRect" presStyleLbl="bgShp" presStyleIdx="0" presStyleCnt="4"/>
      <dgm:spPr/>
    </dgm:pt>
    <dgm:pt modelId="{2EF1B296-219B-43AD-8F2C-118108731B24}" type="pres">
      <dgm:prSet presAssocID="{3A3D901A-2479-4338-9D05-7733AFDFCD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eting"/>
        </a:ext>
      </dgm:extLst>
    </dgm:pt>
    <dgm:pt modelId="{71460A1D-5791-4155-854A-029F7E66CAA9}" type="pres">
      <dgm:prSet presAssocID="{3A3D901A-2479-4338-9D05-7733AFDFCD67}" presName="spaceRect" presStyleCnt="0"/>
      <dgm:spPr/>
    </dgm:pt>
    <dgm:pt modelId="{392A6DF5-60BE-4745-99D4-D7F4041CFFBD}" type="pres">
      <dgm:prSet presAssocID="{3A3D901A-2479-4338-9D05-7733AFDFCD67}" presName="textRect" presStyleLbl="revTx" presStyleIdx="0" presStyleCnt="4">
        <dgm:presLayoutVars>
          <dgm:chMax val="1"/>
          <dgm:chPref val="1"/>
        </dgm:presLayoutVars>
      </dgm:prSet>
      <dgm:spPr/>
      <dgm:t>
        <a:bodyPr/>
        <a:lstStyle/>
        <a:p>
          <a:endParaRPr lang="en-US"/>
        </a:p>
      </dgm:t>
    </dgm:pt>
    <dgm:pt modelId="{23ADAB8D-982B-4734-9225-DAFE7AD3D005}" type="pres">
      <dgm:prSet presAssocID="{BE4592DA-CD5E-462C-8EFF-24FF8E2A9160}" presName="sibTrans" presStyleLbl="sibTrans2D1" presStyleIdx="0" presStyleCnt="0"/>
      <dgm:spPr/>
      <dgm:t>
        <a:bodyPr/>
        <a:lstStyle/>
        <a:p>
          <a:endParaRPr lang="en-US"/>
        </a:p>
      </dgm:t>
    </dgm:pt>
    <dgm:pt modelId="{7D369D18-4C65-4A3D-9C07-C89ABEA90C6B}" type="pres">
      <dgm:prSet presAssocID="{C22A28AF-193E-449D-8D76-DCBE2F9A5416}" presName="compNode" presStyleCnt="0"/>
      <dgm:spPr/>
    </dgm:pt>
    <dgm:pt modelId="{2574F96F-C4DB-408F-955E-7CD4B8D07F2D}" type="pres">
      <dgm:prSet presAssocID="{C22A28AF-193E-449D-8D76-DCBE2F9A5416}" presName="iconBgRect" presStyleLbl="bgShp" presStyleIdx="1" presStyleCnt="4"/>
      <dgm:spPr/>
    </dgm:pt>
    <dgm:pt modelId="{1C49523D-83B1-42AE-A259-88C8401271AC}" type="pres">
      <dgm:prSet presAssocID="{C22A28AF-193E-449D-8D76-DCBE2F9A54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6779049E-A1E8-474D-9810-7268844E459F}" type="pres">
      <dgm:prSet presAssocID="{C22A28AF-193E-449D-8D76-DCBE2F9A5416}" presName="spaceRect" presStyleCnt="0"/>
      <dgm:spPr/>
    </dgm:pt>
    <dgm:pt modelId="{DD76B06F-D1DF-4CDA-B3DD-17845CBDA308}" type="pres">
      <dgm:prSet presAssocID="{C22A28AF-193E-449D-8D76-DCBE2F9A5416}" presName="textRect" presStyleLbl="revTx" presStyleIdx="1" presStyleCnt="4">
        <dgm:presLayoutVars>
          <dgm:chMax val="1"/>
          <dgm:chPref val="1"/>
        </dgm:presLayoutVars>
      </dgm:prSet>
      <dgm:spPr/>
      <dgm:t>
        <a:bodyPr/>
        <a:lstStyle/>
        <a:p>
          <a:endParaRPr lang="en-US"/>
        </a:p>
      </dgm:t>
    </dgm:pt>
    <dgm:pt modelId="{6F8903FB-B9F2-43CE-BAA2-58154B05FA24}" type="pres">
      <dgm:prSet presAssocID="{A60DF601-AEBA-494D-B22C-3A42442275E4}" presName="sibTrans" presStyleLbl="sibTrans2D1" presStyleIdx="0" presStyleCnt="0"/>
      <dgm:spPr/>
      <dgm:t>
        <a:bodyPr/>
        <a:lstStyle/>
        <a:p>
          <a:endParaRPr lang="en-US"/>
        </a:p>
      </dgm:t>
    </dgm:pt>
    <dgm:pt modelId="{D5E7C5F4-961B-4655-818F-6478CB2D4B25}" type="pres">
      <dgm:prSet presAssocID="{2BCC672B-E853-4F3C-B660-1C999E492FC7}" presName="compNode" presStyleCnt="0"/>
      <dgm:spPr/>
    </dgm:pt>
    <dgm:pt modelId="{E2C690B2-9E2F-4DA0-A164-E22A4CEFDF3D}" type="pres">
      <dgm:prSet presAssocID="{2BCC672B-E853-4F3C-B660-1C999E492FC7}" presName="iconBgRect" presStyleLbl="bgShp" presStyleIdx="2" presStyleCnt="4"/>
      <dgm:spPr/>
    </dgm:pt>
    <dgm:pt modelId="{12171750-106B-4EA3-BFF3-01123FAB134B}" type="pres">
      <dgm:prSet presAssocID="{2BCC672B-E853-4F3C-B660-1C999E492F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oney"/>
        </a:ext>
      </dgm:extLst>
    </dgm:pt>
    <dgm:pt modelId="{4417DCC3-069A-40BF-A789-A3C589F2A7CB}" type="pres">
      <dgm:prSet presAssocID="{2BCC672B-E853-4F3C-B660-1C999E492FC7}" presName="spaceRect" presStyleCnt="0"/>
      <dgm:spPr/>
    </dgm:pt>
    <dgm:pt modelId="{A1F8A9C4-3D02-4E0C-A7F0-8799CF36CCE1}" type="pres">
      <dgm:prSet presAssocID="{2BCC672B-E853-4F3C-B660-1C999E492FC7}" presName="textRect" presStyleLbl="revTx" presStyleIdx="2" presStyleCnt="4">
        <dgm:presLayoutVars>
          <dgm:chMax val="1"/>
          <dgm:chPref val="1"/>
        </dgm:presLayoutVars>
      </dgm:prSet>
      <dgm:spPr/>
      <dgm:t>
        <a:bodyPr/>
        <a:lstStyle/>
        <a:p>
          <a:endParaRPr lang="en-US"/>
        </a:p>
      </dgm:t>
    </dgm:pt>
    <dgm:pt modelId="{42CEF65C-D6FB-41DB-A8B8-6679D3398823}" type="pres">
      <dgm:prSet presAssocID="{39895A13-3005-473C-BFC4-68FA4FB27B9E}" presName="sibTrans" presStyleLbl="sibTrans2D1" presStyleIdx="0" presStyleCnt="0"/>
      <dgm:spPr/>
      <dgm:t>
        <a:bodyPr/>
        <a:lstStyle/>
        <a:p>
          <a:endParaRPr lang="en-US"/>
        </a:p>
      </dgm:t>
    </dgm:pt>
    <dgm:pt modelId="{ADA7FC4F-54E3-4E77-B2D7-825335DA2958}" type="pres">
      <dgm:prSet presAssocID="{C1904CAC-F276-4B32-B844-AEE384E831D0}" presName="compNode" presStyleCnt="0"/>
      <dgm:spPr/>
    </dgm:pt>
    <dgm:pt modelId="{A1FDFB12-C328-4581-921F-695CDBF5F439}" type="pres">
      <dgm:prSet presAssocID="{C1904CAC-F276-4B32-B844-AEE384E831D0}" presName="iconBgRect" presStyleLbl="bgShp" presStyleIdx="3" presStyleCnt="4"/>
      <dgm:spPr/>
    </dgm:pt>
    <dgm:pt modelId="{FE2E5932-67D8-4C21-A534-31DB27E64D2A}" type="pres">
      <dgm:prSet presAssocID="{C1904CAC-F276-4B32-B844-AEE384E831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07D6C9F3-D2DA-4F5E-95BB-73611D8212E0}" type="pres">
      <dgm:prSet presAssocID="{C1904CAC-F276-4B32-B844-AEE384E831D0}" presName="spaceRect" presStyleCnt="0"/>
      <dgm:spPr/>
    </dgm:pt>
    <dgm:pt modelId="{64F06B42-9B84-4DE6-80FE-AA85256F0CD0}" type="pres">
      <dgm:prSet presAssocID="{C1904CAC-F276-4B32-B844-AEE384E831D0}" presName="textRect" presStyleLbl="revTx" presStyleIdx="3" presStyleCnt="4">
        <dgm:presLayoutVars>
          <dgm:chMax val="1"/>
          <dgm:chPref val="1"/>
        </dgm:presLayoutVars>
      </dgm:prSet>
      <dgm:spPr/>
      <dgm:t>
        <a:bodyPr/>
        <a:lstStyle/>
        <a:p>
          <a:endParaRPr lang="en-US"/>
        </a:p>
      </dgm:t>
    </dgm:pt>
  </dgm:ptLst>
  <dgm:cxnLst>
    <dgm:cxn modelId="{26A4CD3C-53B6-45AC-A484-0C082A801D97}" type="presOf" srcId="{3A3D901A-2479-4338-9D05-7733AFDFCD67}" destId="{392A6DF5-60BE-4745-99D4-D7F4041CFFBD}" srcOrd="0" destOrd="0" presId="urn:microsoft.com/office/officeart/2018/2/layout/IconCircleList"/>
    <dgm:cxn modelId="{7CB29293-AC4A-4370-AD22-80B438EF3C5C}" srcId="{00182BFB-BE5C-45D4-8BAC-70AB4255BF38}" destId="{C1904CAC-F276-4B32-B844-AEE384E831D0}" srcOrd="3" destOrd="0" parTransId="{203D6F1F-011C-418E-924B-482D63722D4F}" sibTransId="{E924A0D6-8444-4553-B68F-DDDAFD364391}"/>
    <dgm:cxn modelId="{D1778533-1B12-4213-A798-DDC7AA86AFEC}" type="presOf" srcId="{C1904CAC-F276-4B32-B844-AEE384E831D0}" destId="{64F06B42-9B84-4DE6-80FE-AA85256F0CD0}" srcOrd="0" destOrd="0" presId="urn:microsoft.com/office/officeart/2018/2/layout/IconCircleList"/>
    <dgm:cxn modelId="{A90EE327-82C6-485B-A782-5D213B2EF4FC}" type="presOf" srcId="{A60DF601-AEBA-494D-B22C-3A42442275E4}" destId="{6F8903FB-B9F2-43CE-BAA2-58154B05FA24}" srcOrd="0" destOrd="0" presId="urn:microsoft.com/office/officeart/2018/2/layout/IconCircleList"/>
    <dgm:cxn modelId="{3AAFDA7C-0736-4445-8D81-C505CC9E1116}" srcId="{00182BFB-BE5C-45D4-8BAC-70AB4255BF38}" destId="{3A3D901A-2479-4338-9D05-7733AFDFCD67}" srcOrd="0" destOrd="0" parTransId="{78492D69-8F73-4FB9-B622-BA4C8F713988}" sibTransId="{BE4592DA-CD5E-462C-8EFF-24FF8E2A9160}"/>
    <dgm:cxn modelId="{BB8C5EEA-95D1-4823-B9B5-E631D28E04A0}" type="presOf" srcId="{BE4592DA-CD5E-462C-8EFF-24FF8E2A9160}" destId="{23ADAB8D-982B-4734-9225-DAFE7AD3D005}" srcOrd="0" destOrd="0" presId="urn:microsoft.com/office/officeart/2018/2/layout/IconCircleList"/>
    <dgm:cxn modelId="{D2C0D76D-7871-4E71-A3C7-428D31058F03}" srcId="{00182BFB-BE5C-45D4-8BAC-70AB4255BF38}" destId="{2BCC672B-E853-4F3C-B660-1C999E492FC7}" srcOrd="2" destOrd="0" parTransId="{08592A4D-95A5-477D-B7C1-5563822A85C7}" sibTransId="{39895A13-3005-473C-BFC4-68FA4FB27B9E}"/>
    <dgm:cxn modelId="{A39F13FC-AEF1-4B56-A9D1-838A05FEBF63}" type="presOf" srcId="{2BCC672B-E853-4F3C-B660-1C999E492FC7}" destId="{A1F8A9C4-3D02-4E0C-A7F0-8799CF36CCE1}" srcOrd="0" destOrd="0" presId="urn:microsoft.com/office/officeart/2018/2/layout/IconCircleList"/>
    <dgm:cxn modelId="{C5C3C533-5537-4B9B-972E-E6BC35871F66}" type="presOf" srcId="{00182BFB-BE5C-45D4-8BAC-70AB4255BF38}" destId="{13F55C55-9356-4CE5-9E24-68DEEFCBD983}" srcOrd="0" destOrd="0" presId="urn:microsoft.com/office/officeart/2018/2/layout/IconCircleList"/>
    <dgm:cxn modelId="{F52A48F2-6784-431D-8BC6-8405014D4291}" type="presOf" srcId="{39895A13-3005-473C-BFC4-68FA4FB27B9E}" destId="{42CEF65C-D6FB-41DB-A8B8-6679D3398823}" srcOrd="0" destOrd="0" presId="urn:microsoft.com/office/officeart/2018/2/layout/IconCircleList"/>
    <dgm:cxn modelId="{F6FAAAE0-B786-4255-83C7-D15A08187F9B}" type="presOf" srcId="{C22A28AF-193E-449D-8D76-DCBE2F9A5416}" destId="{DD76B06F-D1DF-4CDA-B3DD-17845CBDA308}" srcOrd="0" destOrd="0" presId="urn:microsoft.com/office/officeart/2018/2/layout/IconCircleList"/>
    <dgm:cxn modelId="{C06D8B28-55CF-495D-987C-9FDDECB098F4}" srcId="{00182BFB-BE5C-45D4-8BAC-70AB4255BF38}" destId="{C22A28AF-193E-449D-8D76-DCBE2F9A5416}" srcOrd="1" destOrd="0" parTransId="{DB080BD9-6EBC-4EC4-B94E-4724570AFD8C}" sibTransId="{A60DF601-AEBA-494D-B22C-3A42442275E4}"/>
    <dgm:cxn modelId="{9FFD0C5E-AF37-46EA-A55C-16BBDDA4076D}" type="presParOf" srcId="{13F55C55-9356-4CE5-9E24-68DEEFCBD983}" destId="{2AB73F90-32A2-4C24-96A0-4CFD77600658}" srcOrd="0" destOrd="0" presId="urn:microsoft.com/office/officeart/2018/2/layout/IconCircleList"/>
    <dgm:cxn modelId="{DBDC3EB6-F487-4D3A-BEF5-2630D447A4FA}" type="presParOf" srcId="{2AB73F90-32A2-4C24-96A0-4CFD77600658}" destId="{BB0A8C79-77B7-4E8F-A3E8-223FAF4CACB9}" srcOrd="0" destOrd="0" presId="urn:microsoft.com/office/officeart/2018/2/layout/IconCircleList"/>
    <dgm:cxn modelId="{D8C944A8-D9CF-421E-83E0-1E4DAAA29EE8}" type="presParOf" srcId="{BB0A8C79-77B7-4E8F-A3E8-223FAF4CACB9}" destId="{F3BD2525-EBFC-4A82-94FC-912D93E21DCD}" srcOrd="0" destOrd="0" presId="urn:microsoft.com/office/officeart/2018/2/layout/IconCircleList"/>
    <dgm:cxn modelId="{C17B80A1-CD87-4744-8D04-959316E73EC4}" type="presParOf" srcId="{BB0A8C79-77B7-4E8F-A3E8-223FAF4CACB9}" destId="{2EF1B296-219B-43AD-8F2C-118108731B24}" srcOrd="1" destOrd="0" presId="urn:microsoft.com/office/officeart/2018/2/layout/IconCircleList"/>
    <dgm:cxn modelId="{7D78DF49-B227-4FFB-A74D-F40BB2DDA2F0}" type="presParOf" srcId="{BB0A8C79-77B7-4E8F-A3E8-223FAF4CACB9}" destId="{71460A1D-5791-4155-854A-029F7E66CAA9}" srcOrd="2" destOrd="0" presId="urn:microsoft.com/office/officeart/2018/2/layout/IconCircleList"/>
    <dgm:cxn modelId="{DAA2C04E-D762-4519-AF83-9B11AFE20746}" type="presParOf" srcId="{BB0A8C79-77B7-4E8F-A3E8-223FAF4CACB9}" destId="{392A6DF5-60BE-4745-99D4-D7F4041CFFBD}" srcOrd="3" destOrd="0" presId="urn:microsoft.com/office/officeart/2018/2/layout/IconCircleList"/>
    <dgm:cxn modelId="{B69397DB-1C98-49F8-8015-B9C82E390722}" type="presParOf" srcId="{2AB73F90-32A2-4C24-96A0-4CFD77600658}" destId="{23ADAB8D-982B-4734-9225-DAFE7AD3D005}" srcOrd="1" destOrd="0" presId="urn:microsoft.com/office/officeart/2018/2/layout/IconCircleList"/>
    <dgm:cxn modelId="{05318867-A3E2-4D15-BB12-EC1A2DBD9C74}" type="presParOf" srcId="{2AB73F90-32A2-4C24-96A0-4CFD77600658}" destId="{7D369D18-4C65-4A3D-9C07-C89ABEA90C6B}" srcOrd="2" destOrd="0" presId="urn:microsoft.com/office/officeart/2018/2/layout/IconCircleList"/>
    <dgm:cxn modelId="{C996A1CA-9116-474E-8842-A29C6DE77814}" type="presParOf" srcId="{7D369D18-4C65-4A3D-9C07-C89ABEA90C6B}" destId="{2574F96F-C4DB-408F-955E-7CD4B8D07F2D}" srcOrd="0" destOrd="0" presId="urn:microsoft.com/office/officeart/2018/2/layout/IconCircleList"/>
    <dgm:cxn modelId="{FB892CE9-A732-4702-9E6B-1120479BAAED}" type="presParOf" srcId="{7D369D18-4C65-4A3D-9C07-C89ABEA90C6B}" destId="{1C49523D-83B1-42AE-A259-88C8401271AC}" srcOrd="1" destOrd="0" presId="urn:microsoft.com/office/officeart/2018/2/layout/IconCircleList"/>
    <dgm:cxn modelId="{F0A56DCB-D743-485C-88D1-8CB7AF8562FF}" type="presParOf" srcId="{7D369D18-4C65-4A3D-9C07-C89ABEA90C6B}" destId="{6779049E-A1E8-474D-9810-7268844E459F}" srcOrd="2" destOrd="0" presId="urn:microsoft.com/office/officeart/2018/2/layout/IconCircleList"/>
    <dgm:cxn modelId="{8945550F-FEFF-4C4A-AB06-F81A69B3DED6}" type="presParOf" srcId="{7D369D18-4C65-4A3D-9C07-C89ABEA90C6B}" destId="{DD76B06F-D1DF-4CDA-B3DD-17845CBDA308}" srcOrd="3" destOrd="0" presId="urn:microsoft.com/office/officeart/2018/2/layout/IconCircleList"/>
    <dgm:cxn modelId="{51A7A6B4-519C-41EA-8FF2-DCA2D3E2F3BE}" type="presParOf" srcId="{2AB73F90-32A2-4C24-96A0-4CFD77600658}" destId="{6F8903FB-B9F2-43CE-BAA2-58154B05FA24}" srcOrd="3" destOrd="0" presId="urn:microsoft.com/office/officeart/2018/2/layout/IconCircleList"/>
    <dgm:cxn modelId="{4B45F226-47C3-402E-8038-ACB8B372B56A}" type="presParOf" srcId="{2AB73F90-32A2-4C24-96A0-4CFD77600658}" destId="{D5E7C5F4-961B-4655-818F-6478CB2D4B25}" srcOrd="4" destOrd="0" presId="urn:microsoft.com/office/officeart/2018/2/layout/IconCircleList"/>
    <dgm:cxn modelId="{4A5D2964-0BCA-4744-ABE4-CB999783DC9A}" type="presParOf" srcId="{D5E7C5F4-961B-4655-818F-6478CB2D4B25}" destId="{E2C690B2-9E2F-4DA0-A164-E22A4CEFDF3D}" srcOrd="0" destOrd="0" presId="urn:microsoft.com/office/officeart/2018/2/layout/IconCircleList"/>
    <dgm:cxn modelId="{AE2145F6-2AC2-46DE-91C7-12FBF4F26DB6}" type="presParOf" srcId="{D5E7C5F4-961B-4655-818F-6478CB2D4B25}" destId="{12171750-106B-4EA3-BFF3-01123FAB134B}" srcOrd="1" destOrd="0" presId="urn:microsoft.com/office/officeart/2018/2/layout/IconCircleList"/>
    <dgm:cxn modelId="{3CF161B0-24A6-4732-BAF7-AC1F8F6D60BE}" type="presParOf" srcId="{D5E7C5F4-961B-4655-818F-6478CB2D4B25}" destId="{4417DCC3-069A-40BF-A789-A3C589F2A7CB}" srcOrd="2" destOrd="0" presId="urn:microsoft.com/office/officeart/2018/2/layout/IconCircleList"/>
    <dgm:cxn modelId="{B1F4EBA7-7634-4747-9669-67BD1FFEE836}" type="presParOf" srcId="{D5E7C5F4-961B-4655-818F-6478CB2D4B25}" destId="{A1F8A9C4-3D02-4E0C-A7F0-8799CF36CCE1}" srcOrd="3" destOrd="0" presId="urn:microsoft.com/office/officeart/2018/2/layout/IconCircleList"/>
    <dgm:cxn modelId="{D1227D1D-0099-4983-BC4D-6844D3B5BA10}" type="presParOf" srcId="{2AB73F90-32A2-4C24-96A0-4CFD77600658}" destId="{42CEF65C-D6FB-41DB-A8B8-6679D3398823}" srcOrd="5" destOrd="0" presId="urn:microsoft.com/office/officeart/2018/2/layout/IconCircleList"/>
    <dgm:cxn modelId="{CE286D2E-7DCA-4CA7-8999-9564EBF170F0}" type="presParOf" srcId="{2AB73F90-32A2-4C24-96A0-4CFD77600658}" destId="{ADA7FC4F-54E3-4E77-B2D7-825335DA2958}" srcOrd="6" destOrd="0" presId="urn:microsoft.com/office/officeart/2018/2/layout/IconCircleList"/>
    <dgm:cxn modelId="{3496B93F-1908-4FF6-BDA3-59ADEE4E6A57}" type="presParOf" srcId="{ADA7FC4F-54E3-4E77-B2D7-825335DA2958}" destId="{A1FDFB12-C328-4581-921F-695CDBF5F439}" srcOrd="0" destOrd="0" presId="urn:microsoft.com/office/officeart/2018/2/layout/IconCircleList"/>
    <dgm:cxn modelId="{740E7C70-0E84-4656-BC5E-5B211CCCB32D}" type="presParOf" srcId="{ADA7FC4F-54E3-4E77-B2D7-825335DA2958}" destId="{FE2E5932-67D8-4C21-A534-31DB27E64D2A}" srcOrd="1" destOrd="0" presId="urn:microsoft.com/office/officeart/2018/2/layout/IconCircleList"/>
    <dgm:cxn modelId="{56A4CDC7-D95A-4387-940E-289496196A31}" type="presParOf" srcId="{ADA7FC4F-54E3-4E77-B2D7-825335DA2958}" destId="{07D6C9F3-D2DA-4F5E-95BB-73611D8212E0}" srcOrd="2" destOrd="0" presId="urn:microsoft.com/office/officeart/2018/2/layout/IconCircleList"/>
    <dgm:cxn modelId="{4039CE04-478E-49B2-BB67-5EC6B10D37C4}" type="presParOf" srcId="{ADA7FC4F-54E3-4E77-B2D7-825335DA2958}" destId="{64F06B42-9B84-4DE6-80FE-AA85256F0CD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832A78-8129-4582-99C6-1CCF2CFA351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9A150DC-FD48-4A23-91AF-7867F606A6FD}">
      <dgm:prSet/>
      <dgm:spPr/>
      <dgm:t>
        <a:bodyPr/>
        <a:lstStyle/>
        <a:p>
          <a:r>
            <a:rPr lang="en-US" dirty="0"/>
            <a:t>Job Coach Curriculum $5,200 FPHS</a:t>
          </a:r>
        </a:p>
      </dgm:t>
    </dgm:pt>
    <dgm:pt modelId="{6B07320D-D843-4BC0-AD00-3A4D080927D5}" type="parTrans" cxnId="{87A445D9-5E00-4D0A-A7CE-127D724016A2}">
      <dgm:prSet/>
      <dgm:spPr/>
      <dgm:t>
        <a:bodyPr/>
        <a:lstStyle/>
        <a:p>
          <a:endParaRPr lang="en-US"/>
        </a:p>
      </dgm:t>
    </dgm:pt>
    <dgm:pt modelId="{64087002-BDBF-4705-A5CD-C9A62BEA1AAC}" type="sibTrans" cxnId="{87A445D9-5E00-4D0A-A7CE-127D724016A2}">
      <dgm:prSet/>
      <dgm:spPr/>
      <dgm:t>
        <a:bodyPr/>
        <a:lstStyle/>
        <a:p>
          <a:endParaRPr lang="en-US"/>
        </a:p>
      </dgm:t>
    </dgm:pt>
    <dgm:pt modelId="{C485607A-F9A1-412B-B839-21EA4A975945}">
      <dgm:prSet/>
      <dgm:spPr/>
      <dgm:t>
        <a:bodyPr/>
        <a:lstStyle/>
        <a:p>
          <a:r>
            <a:rPr lang="en-US" dirty="0"/>
            <a:t>ACT Materials $3,600 FPHS</a:t>
          </a:r>
        </a:p>
      </dgm:t>
    </dgm:pt>
    <dgm:pt modelId="{483BC47E-5050-402C-A697-B1E0FBB6A7E2}" type="parTrans" cxnId="{D133E04F-BDC6-49A7-BA6C-6DC277A885DF}">
      <dgm:prSet/>
      <dgm:spPr/>
      <dgm:t>
        <a:bodyPr/>
        <a:lstStyle/>
        <a:p>
          <a:endParaRPr lang="en-US"/>
        </a:p>
      </dgm:t>
    </dgm:pt>
    <dgm:pt modelId="{EFC25738-449F-49AA-BC44-384DF5599DA6}" type="sibTrans" cxnId="{D133E04F-BDC6-49A7-BA6C-6DC277A885DF}">
      <dgm:prSet/>
      <dgm:spPr/>
      <dgm:t>
        <a:bodyPr/>
        <a:lstStyle/>
        <a:p>
          <a:endParaRPr lang="en-US"/>
        </a:p>
      </dgm:t>
    </dgm:pt>
    <dgm:pt modelId="{75688A59-3298-4804-B90C-DF7646DF6568}">
      <dgm:prSet/>
      <dgm:spPr/>
      <dgm:t>
        <a:bodyPr/>
        <a:lstStyle/>
        <a:p>
          <a:r>
            <a:rPr lang="en-US" dirty="0"/>
            <a:t>School Specialty $2,125.35</a:t>
          </a:r>
        </a:p>
      </dgm:t>
    </dgm:pt>
    <dgm:pt modelId="{4083CD22-F61C-4BCF-A394-BE4E61AD1881}" type="parTrans" cxnId="{D146F045-9B87-4CE4-93E6-BE6511F66AB9}">
      <dgm:prSet/>
      <dgm:spPr/>
      <dgm:t>
        <a:bodyPr/>
        <a:lstStyle/>
        <a:p>
          <a:endParaRPr lang="en-US"/>
        </a:p>
      </dgm:t>
    </dgm:pt>
    <dgm:pt modelId="{F8D3949D-6B8F-4998-9139-8EEDDBE2B51A}" type="sibTrans" cxnId="{D146F045-9B87-4CE4-93E6-BE6511F66AB9}">
      <dgm:prSet/>
      <dgm:spPr/>
      <dgm:t>
        <a:bodyPr/>
        <a:lstStyle/>
        <a:p>
          <a:endParaRPr lang="en-US"/>
        </a:p>
      </dgm:t>
    </dgm:pt>
    <dgm:pt modelId="{D4CE4A5E-92A6-46BB-9528-3ED2377CD554}">
      <dgm:prSet/>
      <dgm:spPr/>
      <dgm:t>
        <a:bodyPr/>
        <a:lstStyle/>
        <a:p>
          <a:r>
            <a:rPr lang="en-US" dirty="0"/>
            <a:t>Publishers Warehouse-curriculum $1,346.91</a:t>
          </a:r>
        </a:p>
      </dgm:t>
    </dgm:pt>
    <dgm:pt modelId="{BC80AF14-EFB0-498E-960E-0FA7715163D5}" type="parTrans" cxnId="{863A8207-92B6-4357-8C50-210DC2B55EE4}">
      <dgm:prSet/>
      <dgm:spPr/>
      <dgm:t>
        <a:bodyPr/>
        <a:lstStyle/>
        <a:p>
          <a:endParaRPr lang="en-US"/>
        </a:p>
      </dgm:t>
    </dgm:pt>
    <dgm:pt modelId="{C8FBA243-C2B7-4537-BBC8-5505D4D63358}" type="sibTrans" cxnId="{863A8207-92B6-4357-8C50-210DC2B55EE4}">
      <dgm:prSet/>
      <dgm:spPr/>
      <dgm:t>
        <a:bodyPr/>
        <a:lstStyle/>
        <a:p>
          <a:endParaRPr lang="en-US"/>
        </a:p>
      </dgm:t>
    </dgm:pt>
    <dgm:pt modelId="{C929B8EA-B0F4-482F-ABEF-2AE0C487105C}">
      <dgm:prSet/>
      <dgm:spPr/>
      <dgm:t>
        <a:bodyPr/>
        <a:lstStyle/>
        <a:p>
          <a:r>
            <a:rPr lang="en-US" dirty="0" err="1"/>
            <a:t>Teachtown</a:t>
          </a:r>
          <a:r>
            <a:rPr lang="en-US" dirty="0"/>
            <a:t>- Autism curriculum $2,557.29</a:t>
          </a:r>
        </a:p>
      </dgm:t>
    </dgm:pt>
    <dgm:pt modelId="{FEF94CEB-A5F4-4BFB-9B64-1A1A3C7DAF28}" type="parTrans" cxnId="{676B4CE9-0A60-47D7-8CFE-5A6BB7801A8C}">
      <dgm:prSet/>
      <dgm:spPr/>
      <dgm:t>
        <a:bodyPr/>
        <a:lstStyle/>
        <a:p>
          <a:endParaRPr lang="en-US"/>
        </a:p>
      </dgm:t>
    </dgm:pt>
    <dgm:pt modelId="{BE1740E9-7549-429E-A19A-D07593556A41}" type="sibTrans" cxnId="{676B4CE9-0A60-47D7-8CFE-5A6BB7801A8C}">
      <dgm:prSet/>
      <dgm:spPr/>
      <dgm:t>
        <a:bodyPr/>
        <a:lstStyle/>
        <a:p>
          <a:endParaRPr lang="en-US"/>
        </a:p>
      </dgm:t>
    </dgm:pt>
    <dgm:pt modelId="{E3A38022-CDD2-43BE-9172-97FC5EE81BFA}">
      <dgm:prSet/>
      <dgm:spPr/>
      <dgm:t>
        <a:bodyPr/>
        <a:lstStyle/>
        <a:p>
          <a:r>
            <a:rPr lang="en-US"/>
            <a:t>IXL Learning-$2,776</a:t>
          </a:r>
        </a:p>
      </dgm:t>
    </dgm:pt>
    <dgm:pt modelId="{0CA0A4D6-FD75-47CE-B439-8E5956F4CABA}" type="parTrans" cxnId="{EF0EC488-AAE6-4740-9A98-0402FB9985E4}">
      <dgm:prSet/>
      <dgm:spPr/>
      <dgm:t>
        <a:bodyPr/>
        <a:lstStyle/>
        <a:p>
          <a:endParaRPr lang="en-US"/>
        </a:p>
      </dgm:t>
    </dgm:pt>
    <dgm:pt modelId="{74CB2908-031C-4ECF-9AA8-2DAF05791805}" type="sibTrans" cxnId="{EF0EC488-AAE6-4740-9A98-0402FB9985E4}">
      <dgm:prSet/>
      <dgm:spPr/>
      <dgm:t>
        <a:bodyPr/>
        <a:lstStyle/>
        <a:p>
          <a:endParaRPr lang="en-US"/>
        </a:p>
      </dgm:t>
    </dgm:pt>
    <dgm:pt modelId="{854A2127-1F5F-44EF-AECA-B6BB1880086A}">
      <dgm:prSet/>
      <dgm:spPr/>
      <dgm:t>
        <a:bodyPr/>
        <a:lstStyle/>
        <a:p>
          <a:r>
            <a:rPr lang="en-US"/>
            <a:t>EMS-$4,842,91</a:t>
          </a:r>
        </a:p>
      </dgm:t>
    </dgm:pt>
    <dgm:pt modelId="{A28E39B5-7F13-499C-8DBE-2972D19B20C2}" type="parTrans" cxnId="{68499226-B3C6-49BA-8522-06E2770520E8}">
      <dgm:prSet/>
      <dgm:spPr/>
      <dgm:t>
        <a:bodyPr/>
        <a:lstStyle/>
        <a:p>
          <a:endParaRPr lang="en-US"/>
        </a:p>
      </dgm:t>
    </dgm:pt>
    <dgm:pt modelId="{49FA86FD-36BF-43B9-BDBF-A3AF41992CE3}" type="sibTrans" cxnId="{68499226-B3C6-49BA-8522-06E2770520E8}">
      <dgm:prSet/>
      <dgm:spPr/>
      <dgm:t>
        <a:bodyPr/>
        <a:lstStyle/>
        <a:p>
          <a:endParaRPr lang="en-US"/>
        </a:p>
      </dgm:t>
    </dgm:pt>
    <dgm:pt modelId="{B40AEB33-40F2-4845-B955-BF7ABE85CE98}">
      <dgm:prSet/>
      <dgm:spPr/>
      <dgm:t>
        <a:bodyPr/>
        <a:lstStyle/>
        <a:p>
          <a:r>
            <a:rPr lang="en-US"/>
            <a:t>Learning A-Z-$5,982</a:t>
          </a:r>
        </a:p>
      </dgm:t>
    </dgm:pt>
    <dgm:pt modelId="{3271B60B-B57D-4925-90A7-CA9C6E8137EF}" type="parTrans" cxnId="{4C99BAA8-3E5A-45BD-A203-52142CC8C84F}">
      <dgm:prSet/>
      <dgm:spPr/>
      <dgm:t>
        <a:bodyPr/>
        <a:lstStyle/>
        <a:p>
          <a:endParaRPr lang="en-US"/>
        </a:p>
      </dgm:t>
    </dgm:pt>
    <dgm:pt modelId="{1100F833-F32D-47D0-A5FE-89FCA9756A1F}" type="sibTrans" cxnId="{4C99BAA8-3E5A-45BD-A203-52142CC8C84F}">
      <dgm:prSet/>
      <dgm:spPr/>
      <dgm:t>
        <a:bodyPr/>
        <a:lstStyle/>
        <a:p>
          <a:endParaRPr lang="en-US"/>
        </a:p>
      </dgm:t>
    </dgm:pt>
    <dgm:pt modelId="{D30C1AA7-B8C6-47AC-8308-123DAFB7DE2D}">
      <dgm:prSet/>
      <dgm:spPr/>
      <dgm:t>
        <a:bodyPr/>
        <a:lstStyle/>
        <a:p>
          <a:r>
            <a:rPr lang="en-US"/>
            <a:t>STEM materials $349.00  </a:t>
          </a:r>
        </a:p>
      </dgm:t>
    </dgm:pt>
    <dgm:pt modelId="{1F8DD5A7-24CD-4C89-9FE1-AFF937AA9931}" type="parTrans" cxnId="{DF0F4F5A-CDF6-4AE0-A1A5-077395F3BC9C}">
      <dgm:prSet/>
      <dgm:spPr/>
      <dgm:t>
        <a:bodyPr/>
        <a:lstStyle/>
        <a:p>
          <a:endParaRPr lang="en-US"/>
        </a:p>
      </dgm:t>
    </dgm:pt>
    <dgm:pt modelId="{BF09596B-2247-4D23-BBE1-77AB8381D3C7}" type="sibTrans" cxnId="{DF0F4F5A-CDF6-4AE0-A1A5-077395F3BC9C}">
      <dgm:prSet/>
      <dgm:spPr/>
      <dgm:t>
        <a:bodyPr/>
        <a:lstStyle/>
        <a:p>
          <a:endParaRPr lang="en-US"/>
        </a:p>
      </dgm:t>
    </dgm:pt>
    <dgm:pt modelId="{B575E471-7309-4F45-8F11-F1C90A767E8B}" type="pres">
      <dgm:prSet presAssocID="{C8832A78-8129-4582-99C6-1CCF2CFA351C}" presName="vert0" presStyleCnt="0">
        <dgm:presLayoutVars>
          <dgm:dir/>
          <dgm:animOne val="branch"/>
          <dgm:animLvl val="lvl"/>
        </dgm:presLayoutVars>
      </dgm:prSet>
      <dgm:spPr/>
      <dgm:t>
        <a:bodyPr/>
        <a:lstStyle/>
        <a:p>
          <a:endParaRPr lang="en-US"/>
        </a:p>
      </dgm:t>
    </dgm:pt>
    <dgm:pt modelId="{FA13164E-F9DB-4EE7-8AB7-7286D2CCE6DD}" type="pres">
      <dgm:prSet presAssocID="{29A150DC-FD48-4A23-91AF-7867F606A6FD}" presName="thickLine" presStyleLbl="alignNode1" presStyleIdx="0" presStyleCnt="9"/>
      <dgm:spPr/>
    </dgm:pt>
    <dgm:pt modelId="{46CB3AB6-886B-4752-A57B-46D57C27CAF3}" type="pres">
      <dgm:prSet presAssocID="{29A150DC-FD48-4A23-91AF-7867F606A6FD}" presName="horz1" presStyleCnt="0"/>
      <dgm:spPr/>
    </dgm:pt>
    <dgm:pt modelId="{54D67112-5658-4679-B576-75FEE86D0DA7}" type="pres">
      <dgm:prSet presAssocID="{29A150DC-FD48-4A23-91AF-7867F606A6FD}" presName="tx1" presStyleLbl="revTx" presStyleIdx="0" presStyleCnt="9"/>
      <dgm:spPr/>
      <dgm:t>
        <a:bodyPr/>
        <a:lstStyle/>
        <a:p>
          <a:endParaRPr lang="en-US"/>
        </a:p>
      </dgm:t>
    </dgm:pt>
    <dgm:pt modelId="{176516BE-5DBA-4B2F-964B-830B240BE813}" type="pres">
      <dgm:prSet presAssocID="{29A150DC-FD48-4A23-91AF-7867F606A6FD}" presName="vert1" presStyleCnt="0"/>
      <dgm:spPr/>
    </dgm:pt>
    <dgm:pt modelId="{82AA6C32-A06C-4EDD-9F8A-6279086557B8}" type="pres">
      <dgm:prSet presAssocID="{C485607A-F9A1-412B-B839-21EA4A975945}" presName="thickLine" presStyleLbl="alignNode1" presStyleIdx="1" presStyleCnt="9"/>
      <dgm:spPr/>
    </dgm:pt>
    <dgm:pt modelId="{67BDA0AE-D741-4980-875B-51D76C61D485}" type="pres">
      <dgm:prSet presAssocID="{C485607A-F9A1-412B-B839-21EA4A975945}" presName="horz1" presStyleCnt="0"/>
      <dgm:spPr/>
    </dgm:pt>
    <dgm:pt modelId="{ABE0C42E-B03B-416C-8C63-3A79AD1C9C16}" type="pres">
      <dgm:prSet presAssocID="{C485607A-F9A1-412B-B839-21EA4A975945}" presName="tx1" presStyleLbl="revTx" presStyleIdx="1" presStyleCnt="9"/>
      <dgm:spPr/>
      <dgm:t>
        <a:bodyPr/>
        <a:lstStyle/>
        <a:p>
          <a:endParaRPr lang="en-US"/>
        </a:p>
      </dgm:t>
    </dgm:pt>
    <dgm:pt modelId="{054C4C24-3BF8-426D-AE89-7F878095DF45}" type="pres">
      <dgm:prSet presAssocID="{C485607A-F9A1-412B-B839-21EA4A975945}" presName="vert1" presStyleCnt="0"/>
      <dgm:spPr/>
    </dgm:pt>
    <dgm:pt modelId="{3D796127-9A3D-4034-B257-16D3B46FE2A0}" type="pres">
      <dgm:prSet presAssocID="{75688A59-3298-4804-B90C-DF7646DF6568}" presName="thickLine" presStyleLbl="alignNode1" presStyleIdx="2" presStyleCnt="9"/>
      <dgm:spPr/>
    </dgm:pt>
    <dgm:pt modelId="{7D4C49C3-3218-4FDA-970F-A61B236A505F}" type="pres">
      <dgm:prSet presAssocID="{75688A59-3298-4804-B90C-DF7646DF6568}" presName="horz1" presStyleCnt="0"/>
      <dgm:spPr/>
    </dgm:pt>
    <dgm:pt modelId="{D3DEB7B5-7186-4EB5-A54D-DE025855A4D5}" type="pres">
      <dgm:prSet presAssocID="{75688A59-3298-4804-B90C-DF7646DF6568}" presName="tx1" presStyleLbl="revTx" presStyleIdx="2" presStyleCnt="9"/>
      <dgm:spPr/>
      <dgm:t>
        <a:bodyPr/>
        <a:lstStyle/>
        <a:p>
          <a:endParaRPr lang="en-US"/>
        </a:p>
      </dgm:t>
    </dgm:pt>
    <dgm:pt modelId="{D8470063-E117-4181-B8D6-F7B75E224403}" type="pres">
      <dgm:prSet presAssocID="{75688A59-3298-4804-B90C-DF7646DF6568}" presName="vert1" presStyleCnt="0"/>
      <dgm:spPr/>
    </dgm:pt>
    <dgm:pt modelId="{C6779CC6-B1A6-4871-AE3D-8F841B72557C}" type="pres">
      <dgm:prSet presAssocID="{D4CE4A5E-92A6-46BB-9528-3ED2377CD554}" presName="thickLine" presStyleLbl="alignNode1" presStyleIdx="3" presStyleCnt="9"/>
      <dgm:spPr/>
    </dgm:pt>
    <dgm:pt modelId="{C0C8EA25-0A05-4D2D-A5E8-8B6BBDA71219}" type="pres">
      <dgm:prSet presAssocID="{D4CE4A5E-92A6-46BB-9528-3ED2377CD554}" presName="horz1" presStyleCnt="0"/>
      <dgm:spPr/>
    </dgm:pt>
    <dgm:pt modelId="{C43B3649-1B33-40B8-8A61-685B2FBFB9BC}" type="pres">
      <dgm:prSet presAssocID="{D4CE4A5E-92A6-46BB-9528-3ED2377CD554}" presName="tx1" presStyleLbl="revTx" presStyleIdx="3" presStyleCnt="9"/>
      <dgm:spPr/>
      <dgm:t>
        <a:bodyPr/>
        <a:lstStyle/>
        <a:p>
          <a:endParaRPr lang="en-US"/>
        </a:p>
      </dgm:t>
    </dgm:pt>
    <dgm:pt modelId="{AD393BD2-BA5B-4D6B-81F6-2FD999CD97DE}" type="pres">
      <dgm:prSet presAssocID="{D4CE4A5E-92A6-46BB-9528-3ED2377CD554}" presName="vert1" presStyleCnt="0"/>
      <dgm:spPr/>
    </dgm:pt>
    <dgm:pt modelId="{1F9F7FE1-CC37-46E6-B4EF-84577524C6EB}" type="pres">
      <dgm:prSet presAssocID="{C929B8EA-B0F4-482F-ABEF-2AE0C487105C}" presName="thickLine" presStyleLbl="alignNode1" presStyleIdx="4" presStyleCnt="9"/>
      <dgm:spPr/>
    </dgm:pt>
    <dgm:pt modelId="{0AE6A869-7512-4843-9776-93CD9614E90C}" type="pres">
      <dgm:prSet presAssocID="{C929B8EA-B0F4-482F-ABEF-2AE0C487105C}" presName="horz1" presStyleCnt="0"/>
      <dgm:spPr/>
    </dgm:pt>
    <dgm:pt modelId="{9C5EEDF2-FAB9-4DD1-ADA1-7B645E741348}" type="pres">
      <dgm:prSet presAssocID="{C929B8EA-B0F4-482F-ABEF-2AE0C487105C}" presName="tx1" presStyleLbl="revTx" presStyleIdx="4" presStyleCnt="9"/>
      <dgm:spPr/>
      <dgm:t>
        <a:bodyPr/>
        <a:lstStyle/>
        <a:p>
          <a:endParaRPr lang="en-US"/>
        </a:p>
      </dgm:t>
    </dgm:pt>
    <dgm:pt modelId="{21BA0D4E-3687-4274-A0A1-44799A595B2E}" type="pres">
      <dgm:prSet presAssocID="{C929B8EA-B0F4-482F-ABEF-2AE0C487105C}" presName="vert1" presStyleCnt="0"/>
      <dgm:spPr/>
    </dgm:pt>
    <dgm:pt modelId="{19A125E2-87CA-4A2E-878F-04E7868D10F4}" type="pres">
      <dgm:prSet presAssocID="{E3A38022-CDD2-43BE-9172-97FC5EE81BFA}" presName="thickLine" presStyleLbl="alignNode1" presStyleIdx="5" presStyleCnt="9"/>
      <dgm:spPr/>
    </dgm:pt>
    <dgm:pt modelId="{0B46BF99-2111-4C1F-8BAC-B46DD47110EE}" type="pres">
      <dgm:prSet presAssocID="{E3A38022-CDD2-43BE-9172-97FC5EE81BFA}" presName="horz1" presStyleCnt="0"/>
      <dgm:spPr/>
    </dgm:pt>
    <dgm:pt modelId="{14E70BA7-8E59-4029-A9D7-AF667BA167EC}" type="pres">
      <dgm:prSet presAssocID="{E3A38022-CDD2-43BE-9172-97FC5EE81BFA}" presName="tx1" presStyleLbl="revTx" presStyleIdx="5" presStyleCnt="9"/>
      <dgm:spPr/>
      <dgm:t>
        <a:bodyPr/>
        <a:lstStyle/>
        <a:p>
          <a:endParaRPr lang="en-US"/>
        </a:p>
      </dgm:t>
    </dgm:pt>
    <dgm:pt modelId="{D6A5D3A0-AEA7-4816-A2F7-A1A11DA5F275}" type="pres">
      <dgm:prSet presAssocID="{E3A38022-CDD2-43BE-9172-97FC5EE81BFA}" presName="vert1" presStyleCnt="0"/>
      <dgm:spPr/>
    </dgm:pt>
    <dgm:pt modelId="{1C7D194A-4BD2-43FB-B0C0-A3D1ADBE261E}" type="pres">
      <dgm:prSet presAssocID="{854A2127-1F5F-44EF-AECA-B6BB1880086A}" presName="thickLine" presStyleLbl="alignNode1" presStyleIdx="6" presStyleCnt="9"/>
      <dgm:spPr/>
    </dgm:pt>
    <dgm:pt modelId="{2093F697-509B-4577-A422-3B820BBF537D}" type="pres">
      <dgm:prSet presAssocID="{854A2127-1F5F-44EF-AECA-B6BB1880086A}" presName="horz1" presStyleCnt="0"/>
      <dgm:spPr/>
    </dgm:pt>
    <dgm:pt modelId="{2BCE2129-C3C5-4EFC-86E0-109CB486F658}" type="pres">
      <dgm:prSet presAssocID="{854A2127-1F5F-44EF-AECA-B6BB1880086A}" presName="tx1" presStyleLbl="revTx" presStyleIdx="6" presStyleCnt="9"/>
      <dgm:spPr/>
      <dgm:t>
        <a:bodyPr/>
        <a:lstStyle/>
        <a:p>
          <a:endParaRPr lang="en-US"/>
        </a:p>
      </dgm:t>
    </dgm:pt>
    <dgm:pt modelId="{5481260B-08F3-4B07-9DE2-89F7CA39029A}" type="pres">
      <dgm:prSet presAssocID="{854A2127-1F5F-44EF-AECA-B6BB1880086A}" presName="vert1" presStyleCnt="0"/>
      <dgm:spPr/>
    </dgm:pt>
    <dgm:pt modelId="{29040988-452E-4961-AC33-54CCFCDFC17B}" type="pres">
      <dgm:prSet presAssocID="{B40AEB33-40F2-4845-B955-BF7ABE85CE98}" presName="thickLine" presStyleLbl="alignNode1" presStyleIdx="7" presStyleCnt="9"/>
      <dgm:spPr/>
    </dgm:pt>
    <dgm:pt modelId="{CFA34A24-D144-4893-8AAD-FFCA96B22D5F}" type="pres">
      <dgm:prSet presAssocID="{B40AEB33-40F2-4845-B955-BF7ABE85CE98}" presName="horz1" presStyleCnt="0"/>
      <dgm:spPr/>
    </dgm:pt>
    <dgm:pt modelId="{77B6ECFB-187D-4179-AAED-66F13EDD04E6}" type="pres">
      <dgm:prSet presAssocID="{B40AEB33-40F2-4845-B955-BF7ABE85CE98}" presName="tx1" presStyleLbl="revTx" presStyleIdx="7" presStyleCnt="9"/>
      <dgm:spPr/>
      <dgm:t>
        <a:bodyPr/>
        <a:lstStyle/>
        <a:p>
          <a:endParaRPr lang="en-US"/>
        </a:p>
      </dgm:t>
    </dgm:pt>
    <dgm:pt modelId="{867A6AB9-CEB9-4525-8943-6B7147C0A319}" type="pres">
      <dgm:prSet presAssocID="{B40AEB33-40F2-4845-B955-BF7ABE85CE98}" presName="vert1" presStyleCnt="0"/>
      <dgm:spPr/>
    </dgm:pt>
    <dgm:pt modelId="{AF846C19-B299-4C77-AA2C-188C092A9D20}" type="pres">
      <dgm:prSet presAssocID="{D30C1AA7-B8C6-47AC-8308-123DAFB7DE2D}" presName="thickLine" presStyleLbl="alignNode1" presStyleIdx="8" presStyleCnt="9"/>
      <dgm:spPr/>
    </dgm:pt>
    <dgm:pt modelId="{AE58AE30-5109-480F-8913-B7C2C16A49D5}" type="pres">
      <dgm:prSet presAssocID="{D30C1AA7-B8C6-47AC-8308-123DAFB7DE2D}" presName="horz1" presStyleCnt="0"/>
      <dgm:spPr/>
    </dgm:pt>
    <dgm:pt modelId="{0FC96170-3951-4304-87DC-9BD0B0236311}" type="pres">
      <dgm:prSet presAssocID="{D30C1AA7-B8C6-47AC-8308-123DAFB7DE2D}" presName="tx1" presStyleLbl="revTx" presStyleIdx="8" presStyleCnt="9"/>
      <dgm:spPr/>
      <dgm:t>
        <a:bodyPr/>
        <a:lstStyle/>
        <a:p>
          <a:endParaRPr lang="en-US"/>
        </a:p>
      </dgm:t>
    </dgm:pt>
    <dgm:pt modelId="{AA657EF8-167F-4341-BFE7-9346F36DCFEE}" type="pres">
      <dgm:prSet presAssocID="{D30C1AA7-B8C6-47AC-8308-123DAFB7DE2D}" presName="vert1" presStyleCnt="0"/>
      <dgm:spPr/>
    </dgm:pt>
  </dgm:ptLst>
  <dgm:cxnLst>
    <dgm:cxn modelId="{FA0705F7-F76D-4638-A77C-CF38CC68E6FB}" type="presOf" srcId="{D30C1AA7-B8C6-47AC-8308-123DAFB7DE2D}" destId="{0FC96170-3951-4304-87DC-9BD0B0236311}" srcOrd="0" destOrd="0" presId="urn:microsoft.com/office/officeart/2008/layout/LinedList"/>
    <dgm:cxn modelId="{DF0F4F5A-CDF6-4AE0-A1A5-077395F3BC9C}" srcId="{C8832A78-8129-4582-99C6-1CCF2CFA351C}" destId="{D30C1AA7-B8C6-47AC-8308-123DAFB7DE2D}" srcOrd="8" destOrd="0" parTransId="{1F8DD5A7-24CD-4C89-9FE1-AFF937AA9931}" sibTransId="{BF09596B-2247-4D23-BBE1-77AB8381D3C7}"/>
    <dgm:cxn modelId="{79113FDE-C75C-45AA-8A33-92CE4D5C7BEF}" type="presOf" srcId="{B40AEB33-40F2-4845-B955-BF7ABE85CE98}" destId="{77B6ECFB-187D-4179-AAED-66F13EDD04E6}" srcOrd="0" destOrd="0" presId="urn:microsoft.com/office/officeart/2008/layout/LinedList"/>
    <dgm:cxn modelId="{91B56261-8C33-4B0F-B60D-60F27842C6F2}" type="presOf" srcId="{C929B8EA-B0F4-482F-ABEF-2AE0C487105C}" destId="{9C5EEDF2-FAB9-4DD1-ADA1-7B645E741348}" srcOrd="0" destOrd="0" presId="urn:microsoft.com/office/officeart/2008/layout/LinedList"/>
    <dgm:cxn modelId="{052451AE-5992-43FA-A73F-0F197DB50BD1}" type="presOf" srcId="{29A150DC-FD48-4A23-91AF-7867F606A6FD}" destId="{54D67112-5658-4679-B576-75FEE86D0DA7}" srcOrd="0" destOrd="0" presId="urn:microsoft.com/office/officeart/2008/layout/LinedList"/>
    <dgm:cxn modelId="{C2FC3925-DD86-4B4A-B11E-AFF55CFB4577}" type="presOf" srcId="{854A2127-1F5F-44EF-AECA-B6BB1880086A}" destId="{2BCE2129-C3C5-4EFC-86E0-109CB486F658}" srcOrd="0" destOrd="0" presId="urn:microsoft.com/office/officeart/2008/layout/LinedList"/>
    <dgm:cxn modelId="{8E1B16E1-B3F6-4A7F-A2A8-F01B897A104B}" type="presOf" srcId="{D4CE4A5E-92A6-46BB-9528-3ED2377CD554}" destId="{C43B3649-1B33-40B8-8A61-685B2FBFB9BC}" srcOrd="0" destOrd="0" presId="urn:microsoft.com/office/officeart/2008/layout/LinedList"/>
    <dgm:cxn modelId="{D146F045-9B87-4CE4-93E6-BE6511F66AB9}" srcId="{C8832A78-8129-4582-99C6-1CCF2CFA351C}" destId="{75688A59-3298-4804-B90C-DF7646DF6568}" srcOrd="2" destOrd="0" parTransId="{4083CD22-F61C-4BCF-A394-BE4E61AD1881}" sibTransId="{F8D3949D-6B8F-4998-9139-8EEDDBE2B51A}"/>
    <dgm:cxn modelId="{C0B0339C-D719-4005-A657-56142969B3D3}" type="presOf" srcId="{C485607A-F9A1-412B-B839-21EA4A975945}" destId="{ABE0C42E-B03B-416C-8C63-3A79AD1C9C16}" srcOrd="0" destOrd="0" presId="urn:microsoft.com/office/officeart/2008/layout/LinedList"/>
    <dgm:cxn modelId="{EF0EC488-AAE6-4740-9A98-0402FB9985E4}" srcId="{C8832A78-8129-4582-99C6-1CCF2CFA351C}" destId="{E3A38022-CDD2-43BE-9172-97FC5EE81BFA}" srcOrd="5" destOrd="0" parTransId="{0CA0A4D6-FD75-47CE-B439-8E5956F4CABA}" sibTransId="{74CB2908-031C-4ECF-9AA8-2DAF05791805}"/>
    <dgm:cxn modelId="{3AC10FB0-6135-4A75-89EC-1E241D0B6346}" type="presOf" srcId="{E3A38022-CDD2-43BE-9172-97FC5EE81BFA}" destId="{14E70BA7-8E59-4029-A9D7-AF667BA167EC}" srcOrd="0" destOrd="0" presId="urn:microsoft.com/office/officeart/2008/layout/LinedList"/>
    <dgm:cxn modelId="{98967FC2-700D-41D3-85F5-993EDEEFE105}" type="presOf" srcId="{75688A59-3298-4804-B90C-DF7646DF6568}" destId="{D3DEB7B5-7186-4EB5-A54D-DE025855A4D5}" srcOrd="0" destOrd="0" presId="urn:microsoft.com/office/officeart/2008/layout/LinedList"/>
    <dgm:cxn modelId="{4C99BAA8-3E5A-45BD-A203-52142CC8C84F}" srcId="{C8832A78-8129-4582-99C6-1CCF2CFA351C}" destId="{B40AEB33-40F2-4845-B955-BF7ABE85CE98}" srcOrd="7" destOrd="0" parTransId="{3271B60B-B57D-4925-90A7-CA9C6E8137EF}" sibTransId="{1100F833-F32D-47D0-A5FE-89FCA9756A1F}"/>
    <dgm:cxn modelId="{863A8207-92B6-4357-8C50-210DC2B55EE4}" srcId="{C8832A78-8129-4582-99C6-1CCF2CFA351C}" destId="{D4CE4A5E-92A6-46BB-9528-3ED2377CD554}" srcOrd="3" destOrd="0" parTransId="{BC80AF14-EFB0-498E-960E-0FA7715163D5}" sibTransId="{C8FBA243-C2B7-4537-BBC8-5505D4D63358}"/>
    <dgm:cxn modelId="{68499226-B3C6-49BA-8522-06E2770520E8}" srcId="{C8832A78-8129-4582-99C6-1CCF2CFA351C}" destId="{854A2127-1F5F-44EF-AECA-B6BB1880086A}" srcOrd="6" destOrd="0" parTransId="{A28E39B5-7F13-499C-8DBE-2972D19B20C2}" sibTransId="{49FA86FD-36BF-43B9-BDBF-A3AF41992CE3}"/>
    <dgm:cxn modelId="{7FCDE486-2DA4-46E4-9E47-0E6FC56E01A9}" type="presOf" srcId="{C8832A78-8129-4582-99C6-1CCF2CFA351C}" destId="{B575E471-7309-4F45-8F11-F1C90A767E8B}" srcOrd="0" destOrd="0" presId="urn:microsoft.com/office/officeart/2008/layout/LinedList"/>
    <dgm:cxn modelId="{87A445D9-5E00-4D0A-A7CE-127D724016A2}" srcId="{C8832A78-8129-4582-99C6-1CCF2CFA351C}" destId="{29A150DC-FD48-4A23-91AF-7867F606A6FD}" srcOrd="0" destOrd="0" parTransId="{6B07320D-D843-4BC0-AD00-3A4D080927D5}" sibTransId="{64087002-BDBF-4705-A5CD-C9A62BEA1AAC}"/>
    <dgm:cxn modelId="{D133E04F-BDC6-49A7-BA6C-6DC277A885DF}" srcId="{C8832A78-8129-4582-99C6-1CCF2CFA351C}" destId="{C485607A-F9A1-412B-B839-21EA4A975945}" srcOrd="1" destOrd="0" parTransId="{483BC47E-5050-402C-A697-B1E0FBB6A7E2}" sibTransId="{EFC25738-449F-49AA-BC44-384DF5599DA6}"/>
    <dgm:cxn modelId="{676B4CE9-0A60-47D7-8CFE-5A6BB7801A8C}" srcId="{C8832A78-8129-4582-99C6-1CCF2CFA351C}" destId="{C929B8EA-B0F4-482F-ABEF-2AE0C487105C}" srcOrd="4" destOrd="0" parTransId="{FEF94CEB-A5F4-4BFB-9B64-1A1A3C7DAF28}" sibTransId="{BE1740E9-7549-429E-A19A-D07593556A41}"/>
    <dgm:cxn modelId="{A146C3FA-9B0A-4135-8E5D-50C767C50C91}" type="presParOf" srcId="{B575E471-7309-4F45-8F11-F1C90A767E8B}" destId="{FA13164E-F9DB-4EE7-8AB7-7286D2CCE6DD}" srcOrd="0" destOrd="0" presId="urn:microsoft.com/office/officeart/2008/layout/LinedList"/>
    <dgm:cxn modelId="{4921A265-DB5F-44CA-945C-3BA2775CE068}" type="presParOf" srcId="{B575E471-7309-4F45-8F11-F1C90A767E8B}" destId="{46CB3AB6-886B-4752-A57B-46D57C27CAF3}" srcOrd="1" destOrd="0" presId="urn:microsoft.com/office/officeart/2008/layout/LinedList"/>
    <dgm:cxn modelId="{2440B3C9-A671-4171-9989-6ED961BCFFB6}" type="presParOf" srcId="{46CB3AB6-886B-4752-A57B-46D57C27CAF3}" destId="{54D67112-5658-4679-B576-75FEE86D0DA7}" srcOrd="0" destOrd="0" presId="urn:microsoft.com/office/officeart/2008/layout/LinedList"/>
    <dgm:cxn modelId="{39C6582B-A4A7-423C-B0F5-271CB915B089}" type="presParOf" srcId="{46CB3AB6-886B-4752-A57B-46D57C27CAF3}" destId="{176516BE-5DBA-4B2F-964B-830B240BE813}" srcOrd="1" destOrd="0" presId="urn:microsoft.com/office/officeart/2008/layout/LinedList"/>
    <dgm:cxn modelId="{F119DD2D-0126-44A8-91D0-20BAF2746F9D}" type="presParOf" srcId="{B575E471-7309-4F45-8F11-F1C90A767E8B}" destId="{82AA6C32-A06C-4EDD-9F8A-6279086557B8}" srcOrd="2" destOrd="0" presId="urn:microsoft.com/office/officeart/2008/layout/LinedList"/>
    <dgm:cxn modelId="{0FC361E4-01BE-4013-BE3F-52FC884BBE18}" type="presParOf" srcId="{B575E471-7309-4F45-8F11-F1C90A767E8B}" destId="{67BDA0AE-D741-4980-875B-51D76C61D485}" srcOrd="3" destOrd="0" presId="urn:microsoft.com/office/officeart/2008/layout/LinedList"/>
    <dgm:cxn modelId="{87152AE5-8EB9-4509-B3F5-AE65AC9A2C4F}" type="presParOf" srcId="{67BDA0AE-D741-4980-875B-51D76C61D485}" destId="{ABE0C42E-B03B-416C-8C63-3A79AD1C9C16}" srcOrd="0" destOrd="0" presId="urn:microsoft.com/office/officeart/2008/layout/LinedList"/>
    <dgm:cxn modelId="{F7F1B9C8-A2E2-4A96-8AD1-2E936EDB86C4}" type="presParOf" srcId="{67BDA0AE-D741-4980-875B-51D76C61D485}" destId="{054C4C24-3BF8-426D-AE89-7F878095DF45}" srcOrd="1" destOrd="0" presId="urn:microsoft.com/office/officeart/2008/layout/LinedList"/>
    <dgm:cxn modelId="{BEF9D624-0949-41D5-B967-CE1840AA02ED}" type="presParOf" srcId="{B575E471-7309-4F45-8F11-F1C90A767E8B}" destId="{3D796127-9A3D-4034-B257-16D3B46FE2A0}" srcOrd="4" destOrd="0" presId="urn:microsoft.com/office/officeart/2008/layout/LinedList"/>
    <dgm:cxn modelId="{B3C57FDD-0FE7-4AA2-B926-D684BF61A1E5}" type="presParOf" srcId="{B575E471-7309-4F45-8F11-F1C90A767E8B}" destId="{7D4C49C3-3218-4FDA-970F-A61B236A505F}" srcOrd="5" destOrd="0" presId="urn:microsoft.com/office/officeart/2008/layout/LinedList"/>
    <dgm:cxn modelId="{6A7C6F42-EE2F-4470-8115-EE863C4D3C80}" type="presParOf" srcId="{7D4C49C3-3218-4FDA-970F-A61B236A505F}" destId="{D3DEB7B5-7186-4EB5-A54D-DE025855A4D5}" srcOrd="0" destOrd="0" presId="urn:microsoft.com/office/officeart/2008/layout/LinedList"/>
    <dgm:cxn modelId="{90C37EBC-B1D8-49C6-85B7-F8AA03A66F15}" type="presParOf" srcId="{7D4C49C3-3218-4FDA-970F-A61B236A505F}" destId="{D8470063-E117-4181-B8D6-F7B75E224403}" srcOrd="1" destOrd="0" presId="urn:microsoft.com/office/officeart/2008/layout/LinedList"/>
    <dgm:cxn modelId="{2E5F31B0-2FEF-43C7-9321-B04DC4496C5D}" type="presParOf" srcId="{B575E471-7309-4F45-8F11-F1C90A767E8B}" destId="{C6779CC6-B1A6-4871-AE3D-8F841B72557C}" srcOrd="6" destOrd="0" presId="urn:microsoft.com/office/officeart/2008/layout/LinedList"/>
    <dgm:cxn modelId="{C45F3691-6E25-4658-88AF-8648623FFEC3}" type="presParOf" srcId="{B575E471-7309-4F45-8F11-F1C90A767E8B}" destId="{C0C8EA25-0A05-4D2D-A5E8-8B6BBDA71219}" srcOrd="7" destOrd="0" presId="urn:microsoft.com/office/officeart/2008/layout/LinedList"/>
    <dgm:cxn modelId="{9F223675-EFFF-4FD9-AA20-D34889F843A9}" type="presParOf" srcId="{C0C8EA25-0A05-4D2D-A5E8-8B6BBDA71219}" destId="{C43B3649-1B33-40B8-8A61-685B2FBFB9BC}" srcOrd="0" destOrd="0" presId="urn:microsoft.com/office/officeart/2008/layout/LinedList"/>
    <dgm:cxn modelId="{37A83A48-6839-439E-9A54-F3AE2FC47BAE}" type="presParOf" srcId="{C0C8EA25-0A05-4D2D-A5E8-8B6BBDA71219}" destId="{AD393BD2-BA5B-4D6B-81F6-2FD999CD97DE}" srcOrd="1" destOrd="0" presId="urn:microsoft.com/office/officeart/2008/layout/LinedList"/>
    <dgm:cxn modelId="{4E4FE93C-26C7-49D8-8FBB-14ECEFCB1CF4}" type="presParOf" srcId="{B575E471-7309-4F45-8F11-F1C90A767E8B}" destId="{1F9F7FE1-CC37-46E6-B4EF-84577524C6EB}" srcOrd="8" destOrd="0" presId="urn:microsoft.com/office/officeart/2008/layout/LinedList"/>
    <dgm:cxn modelId="{B9BF7993-7E62-438B-AF6C-BBCC90D61C83}" type="presParOf" srcId="{B575E471-7309-4F45-8F11-F1C90A767E8B}" destId="{0AE6A869-7512-4843-9776-93CD9614E90C}" srcOrd="9" destOrd="0" presId="urn:microsoft.com/office/officeart/2008/layout/LinedList"/>
    <dgm:cxn modelId="{D40AE2A7-D77A-4B35-A2B1-D5AE0C347EBB}" type="presParOf" srcId="{0AE6A869-7512-4843-9776-93CD9614E90C}" destId="{9C5EEDF2-FAB9-4DD1-ADA1-7B645E741348}" srcOrd="0" destOrd="0" presId="urn:microsoft.com/office/officeart/2008/layout/LinedList"/>
    <dgm:cxn modelId="{F789701F-229B-4B68-88F7-ED683FA5957E}" type="presParOf" srcId="{0AE6A869-7512-4843-9776-93CD9614E90C}" destId="{21BA0D4E-3687-4274-A0A1-44799A595B2E}" srcOrd="1" destOrd="0" presId="urn:microsoft.com/office/officeart/2008/layout/LinedList"/>
    <dgm:cxn modelId="{BE378058-44B9-41BD-9215-54F86B6ADF85}" type="presParOf" srcId="{B575E471-7309-4F45-8F11-F1C90A767E8B}" destId="{19A125E2-87CA-4A2E-878F-04E7868D10F4}" srcOrd="10" destOrd="0" presId="urn:microsoft.com/office/officeart/2008/layout/LinedList"/>
    <dgm:cxn modelId="{9F18F74D-1B53-4049-958A-49BA69032918}" type="presParOf" srcId="{B575E471-7309-4F45-8F11-F1C90A767E8B}" destId="{0B46BF99-2111-4C1F-8BAC-B46DD47110EE}" srcOrd="11" destOrd="0" presId="urn:microsoft.com/office/officeart/2008/layout/LinedList"/>
    <dgm:cxn modelId="{B97EF7A4-62CC-4A95-9112-114D1268991A}" type="presParOf" srcId="{0B46BF99-2111-4C1F-8BAC-B46DD47110EE}" destId="{14E70BA7-8E59-4029-A9D7-AF667BA167EC}" srcOrd="0" destOrd="0" presId="urn:microsoft.com/office/officeart/2008/layout/LinedList"/>
    <dgm:cxn modelId="{15172EE9-E18F-4D48-AA19-885F2647C694}" type="presParOf" srcId="{0B46BF99-2111-4C1F-8BAC-B46DD47110EE}" destId="{D6A5D3A0-AEA7-4816-A2F7-A1A11DA5F275}" srcOrd="1" destOrd="0" presId="urn:microsoft.com/office/officeart/2008/layout/LinedList"/>
    <dgm:cxn modelId="{D144795C-56A6-455C-BF41-94DA857EF14D}" type="presParOf" srcId="{B575E471-7309-4F45-8F11-F1C90A767E8B}" destId="{1C7D194A-4BD2-43FB-B0C0-A3D1ADBE261E}" srcOrd="12" destOrd="0" presId="urn:microsoft.com/office/officeart/2008/layout/LinedList"/>
    <dgm:cxn modelId="{E37B0D2F-C86C-4117-8C90-1CF42E0717FB}" type="presParOf" srcId="{B575E471-7309-4F45-8F11-F1C90A767E8B}" destId="{2093F697-509B-4577-A422-3B820BBF537D}" srcOrd="13" destOrd="0" presId="urn:microsoft.com/office/officeart/2008/layout/LinedList"/>
    <dgm:cxn modelId="{24F0E1A2-37D5-4BD2-9F29-03D3E0D2B8F2}" type="presParOf" srcId="{2093F697-509B-4577-A422-3B820BBF537D}" destId="{2BCE2129-C3C5-4EFC-86E0-109CB486F658}" srcOrd="0" destOrd="0" presId="urn:microsoft.com/office/officeart/2008/layout/LinedList"/>
    <dgm:cxn modelId="{38C17464-198F-4B8A-A2D4-591654B5AF4B}" type="presParOf" srcId="{2093F697-509B-4577-A422-3B820BBF537D}" destId="{5481260B-08F3-4B07-9DE2-89F7CA39029A}" srcOrd="1" destOrd="0" presId="urn:microsoft.com/office/officeart/2008/layout/LinedList"/>
    <dgm:cxn modelId="{613DDBDF-5AA9-4B9A-AF8D-2E8A74B0033B}" type="presParOf" srcId="{B575E471-7309-4F45-8F11-F1C90A767E8B}" destId="{29040988-452E-4961-AC33-54CCFCDFC17B}" srcOrd="14" destOrd="0" presId="urn:microsoft.com/office/officeart/2008/layout/LinedList"/>
    <dgm:cxn modelId="{76AE4074-9F60-4558-A470-5B066A8CFC4B}" type="presParOf" srcId="{B575E471-7309-4F45-8F11-F1C90A767E8B}" destId="{CFA34A24-D144-4893-8AAD-FFCA96B22D5F}" srcOrd="15" destOrd="0" presId="urn:microsoft.com/office/officeart/2008/layout/LinedList"/>
    <dgm:cxn modelId="{338B4C50-89F7-45AB-B0D9-700ECF4DC58C}" type="presParOf" srcId="{CFA34A24-D144-4893-8AAD-FFCA96B22D5F}" destId="{77B6ECFB-187D-4179-AAED-66F13EDD04E6}" srcOrd="0" destOrd="0" presId="urn:microsoft.com/office/officeart/2008/layout/LinedList"/>
    <dgm:cxn modelId="{2F7020E0-25A8-4031-B5AD-2261DE959787}" type="presParOf" srcId="{CFA34A24-D144-4893-8AAD-FFCA96B22D5F}" destId="{867A6AB9-CEB9-4525-8943-6B7147C0A319}" srcOrd="1" destOrd="0" presId="urn:microsoft.com/office/officeart/2008/layout/LinedList"/>
    <dgm:cxn modelId="{EF0C35F1-3E3F-4194-BA5E-4DF43C449614}" type="presParOf" srcId="{B575E471-7309-4F45-8F11-F1C90A767E8B}" destId="{AF846C19-B299-4C77-AA2C-188C092A9D20}" srcOrd="16" destOrd="0" presId="urn:microsoft.com/office/officeart/2008/layout/LinedList"/>
    <dgm:cxn modelId="{7336DF4B-DDE3-463E-B711-C6917D8F7860}" type="presParOf" srcId="{B575E471-7309-4F45-8F11-F1C90A767E8B}" destId="{AE58AE30-5109-480F-8913-B7C2C16A49D5}" srcOrd="17" destOrd="0" presId="urn:microsoft.com/office/officeart/2008/layout/LinedList"/>
    <dgm:cxn modelId="{AB3AA399-AA00-4B4A-B7EC-2509F076632B}" type="presParOf" srcId="{AE58AE30-5109-480F-8913-B7C2C16A49D5}" destId="{0FC96170-3951-4304-87DC-9BD0B0236311}" srcOrd="0" destOrd="0" presId="urn:microsoft.com/office/officeart/2008/layout/LinedList"/>
    <dgm:cxn modelId="{F3AEE249-41FD-44CF-A4DA-F0CDF3C6F706}" type="presParOf" srcId="{AE58AE30-5109-480F-8913-B7C2C16A49D5}" destId="{AA657EF8-167F-4341-BFE7-9346F36DCF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E00D4-104F-47FF-B8A5-EF0E21166E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E0A65D-9EF1-478C-9297-AE1ABFAFDBE1}">
      <dgm:prSet/>
      <dgm:spPr/>
      <dgm:t>
        <a:bodyPr/>
        <a:lstStyle/>
        <a:p>
          <a:r>
            <a:rPr lang="en-US" dirty="0"/>
            <a:t>Total State Allocation- $2,020,070,466</a:t>
          </a:r>
        </a:p>
      </dgm:t>
    </dgm:pt>
    <dgm:pt modelId="{975892B1-CB34-4843-AC5E-6A5C65BCED40}" type="parTrans" cxnId="{9836A11C-4CCE-4A43-829B-B9DCA577C825}">
      <dgm:prSet/>
      <dgm:spPr/>
      <dgm:t>
        <a:bodyPr/>
        <a:lstStyle/>
        <a:p>
          <a:endParaRPr lang="en-US"/>
        </a:p>
      </dgm:t>
    </dgm:pt>
    <dgm:pt modelId="{AB077143-180C-41DA-91FC-CBB310973289}" type="sibTrans" cxnId="{9836A11C-4CCE-4A43-829B-B9DCA577C825}">
      <dgm:prSet/>
      <dgm:spPr/>
      <dgm:t>
        <a:bodyPr/>
        <a:lstStyle/>
        <a:p>
          <a:endParaRPr lang="en-US" dirty="0"/>
        </a:p>
      </dgm:t>
    </dgm:pt>
    <dgm:pt modelId="{DA38150C-699A-43D9-8FFB-135C211BB9C0}">
      <dgm:prSet/>
      <dgm:spPr/>
      <dgm:t>
        <a:bodyPr/>
        <a:lstStyle/>
        <a:p>
          <a:r>
            <a:rPr lang="en-US" dirty="0"/>
            <a:t>FPCS- ARP-ESSER $6,477,351.00 </a:t>
          </a:r>
        </a:p>
      </dgm:t>
    </dgm:pt>
    <dgm:pt modelId="{277AA137-7ACD-407D-8E52-F146958E1DA0}" type="parTrans" cxnId="{E8D07203-1DEB-4951-9A4F-8CF2FFE0B2A9}">
      <dgm:prSet/>
      <dgm:spPr/>
      <dgm:t>
        <a:bodyPr/>
        <a:lstStyle/>
        <a:p>
          <a:endParaRPr lang="en-US"/>
        </a:p>
      </dgm:t>
    </dgm:pt>
    <dgm:pt modelId="{30F4B570-BECF-43ED-9E8E-730CBC3F59EC}" type="sibTrans" cxnId="{E8D07203-1DEB-4951-9A4F-8CF2FFE0B2A9}">
      <dgm:prSet/>
      <dgm:spPr/>
      <dgm:t>
        <a:bodyPr/>
        <a:lstStyle/>
        <a:p>
          <a:endParaRPr lang="en-US" dirty="0"/>
        </a:p>
      </dgm:t>
    </dgm:pt>
    <dgm:pt modelId="{F71A0ECF-7DFC-4A39-8126-274DB374DB9B}">
      <dgm:prSet/>
      <dgm:spPr/>
      <dgm:t>
        <a:bodyPr/>
        <a:lstStyle/>
        <a:p>
          <a:r>
            <a:rPr lang="en-US" dirty="0"/>
            <a:t>FPCS ARP-ESSER-SR $689,149.00  </a:t>
          </a:r>
        </a:p>
      </dgm:t>
    </dgm:pt>
    <dgm:pt modelId="{AA5742D5-F836-40A3-BF2B-446CE4ABDB61}" type="parTrans" cxnId="{0AC66D4F-E5FF-44A5-9895-75AF829942D8}">
      <dgm:prSet/>
      <dgm:spPr/>
      <dgm:t>
        <a:bodyPr/>
        <a:lstStyle/>
        <a:p>
          <a:endParaRPr lang="en-US"/>
        </a:p>
      </dgm:t>
    </dgm:pt>
    <dgm:pt modelId="{E7375A88-5EAE-4B51-A25C-E46367E3751E}" type="sibTrans" cxnId="{0AC66D4F-E5FF-44A5-9895-75AF829942D8}">
      <dgm:prSet/>
      <dgm:spPr/>
      <dgm:t>
        <a:bodyPr/>
        <a:lstStyle/>
        <a:p>
          <a:endParaRPr lang="en-US"/>
        </a:p>
      </dgm:t>
    </dgm:pt>
    <dgm:pt modelId="{7B24C911-BD3B-4194-9759-F9C17DBFEA2D}" type="pres">
      <dgm:prSet presAssocID="{777E00D4-104F-47FF-B8A5-EF0E21166E69}" presName="vert0" presStyleCnt="0">
        <dgm:presLayoutVars>
          <dgm:dir/>
          <dgm:animOne val="branch"/>
          <dgm:animLvl val="lvl"/>
        </dgm:presLayoutVars>
      </dgm:prSet>
      <dgm:spPr/>
      <dgm:t>
        <a:bodyPr/>
        <a:lstStyle/>
        <a:p>
          <a:endParaRPr lang="en-US"/>
        </a:p>
      </dgm:t>
    </dgm:pt>
    <dgm:pt modelId="{93AA00AB-70F2-4816-A2EC-4504EF830195}" type="pres">
      <dgm:prSet presAssocID="{9CE0A65D-9EF1-478C-9297-AE1ABFAFDBE1}" presName="thickLine" presStyleLbl="alignNode1" presStyleIdx="0" presStyleCnt="3"/>
      <dgm:spPr/>
    </dgm:pt>
    <dgm:pt modelId="{2FDBDF0D-A67D-40C2-B6BB-78BF88739B31}" type="pres">
      <dgm:prSet presAssocID="{9CE0A65D-9EF1-478C-9297-AE1ABFAFDBE1}" presName="horz1" presStyleCnt="0"/>
      <dgm:spPr/>
    </dgm:pt>
    <dgm:pt modelId="{CD33CCA9-BF89-4887-A724-BC015FFE50C8}" type="pres">
      <dgm:prSet presAssocID="{9CE0A65D-9EF1-478C-9297-AE1ABFAFDBE1}" presName="tx1" presStyleLbl="revTx" presStyleIdx="0" presStyleCnt="3"/>
      <dgm:spPr/>
      <dgm:t>
        <a:bodyPr/>
        <a:lstStyle/>
        <a:p>
          <a:endParaRPr lang="en-US"/>
        </a:p>
      </dgm:t>
    </dgm:pt>
    <dgm:pt modelId="{61C7A3DF-DE02-472B-AD0F-23EA1A02F950}" type="pres">
      <dgm:prSet presAssocID="{9CE0A65D-9EF1-478C-9297-AE1ABFAFDBE1}" presName="vert1" presStyleCnt="0"/>
      <dgm:spPr/>
    </dgm:pt>
    <dgm:pt modelId="{652B399A-99DB-4036-BD22-3CABEDBDD62C}" type="pres">
      <dgm:prSet presAssocID="{DA38150C-699A-43D9-8FFB-135C211BB9C0}" presName="thickLine" presStyleLbl="alignNode1" presStyleIdx="1" presStyleCnt="3"/>
      <dgm:spPr/>
    </dgm:pt>
    <dgm:pt modelId="{CEB63C59-B709-45C1-8623-A532CDCFDB78}" type="pres">
      <dgm:prSet presAssocID="{DA38150C-699A-43D9-8FFB-135C211BB9C0}" presName="horz1" presStyleCnt="0"/>
      <dgm:spPr/>
    </dgm:pt>
    <dgm:pt modelId="{39B46715-78EE-44C1-8462-2ED88BD2D9CC}" type="pres">
      <dgm:prSet presAssocID="{DA38150C-699A-43D9-8FFB-135C211BB9C0}" presName="tx1" presStyleLbl="revTx" presStyleIdx="1" presStyleCnt="3"/>
      <dgm:spPr/>
      <dgm:t>
        <a:bodyPr/>
        <a:lstStyle/>
        <a:p>
          <a:endParaRPr lang="en-US"/>
        </a:p>
      </dgm:t>
    </dgm:pt>
    <dgm:pt modelId="{89AB2222-65E8-4DE7-8ACF-AB817F083D0A}" type="pres">
      <dgm:prSet presAssocID="{DA38150C-699A-43D9-8FFB-135C211BB9C0}" presName="vert1" presStyleCnt="0"/>
      <dgm:spPr/>
    </dgm:pt>
    <dgm:pt modelId="{FB9839A5-F095-42F0-B97A-1EDDB6FA7D1A}" type="pres">
      <dgm:prSet presAssocID="{F71A0ECF-7DFC-4A39-8126-274DB374DB9B}" presName="thickLine" presStyleLbl="alignNode1" presStyleIdx="2" presStyleCnt="3"/>
      <dgm:spPr/>
    </dgm:pt>
    <dgm:pt modelId="{A07B44EF-7AEE-4F0A-BDB6-EC06DC9E3314}" type="pres">
      <dgm:prSet presAssocID="{F71A0ECF-7DFC-4A39-8126-274DB374DB9B}" presName="horz1" presStyleCnt="0"/>
      <dgm:spPr/>
    </dgm:pt>
    <dgm:pt modelId="{1D158463-D202-4712-B317-C3286A188C45}" type="pres">
      <dgm:prSet presAssocID="{F71A0ECF-7DFC-4A39-8126-274DB374DB9B}" presName="tx1" presStyleLbl="revTx" presStyleIdx="2" presStyleCnt="3"/>
      <dgm:spPr/>
      <dgm:t>
        <a:bodyPr/>
        <a:lstStyle/>
        <a:p>
          <a:endParaRPr lang="en-US"/>
        </a:p>
      </dgm:t>
    </dgm:pt>
    <dgm:pt modelId="{6AE08871-59D8-4A53-8829-05F839D47426}" type="pres">
      <dgm:prSet presAssocID="{F71A0ECF-7DFC-4A39-8126-274DB374DB9B}" presName="vert1" presStyleCnt="0"/>
      <dgm:spPr/>
    </dgm:pt>
  </dgm:ptLst>
  <dgm:cxnLst>
    <dgm:cxn modelId="{E46B7AA3-F99E-48F2-B372-F4824DC6353E}" type="presOf" srcId="{F71A0ECF-7DFC-4A39-8126-274DB374DB9B}" destId="{1D158463-D202-4712-B317-C3286A188C45}" srcOrd="0" destOrd="0" presId="urn:microsoft.com/office/officeart/2008/layout/LinedList"/>
    <dgm:cxn modelId="{9F111E92-3412-4FBC-8946-B8307119ECA0}" type="presOf" srcId="{777E00D4-104F-47FF-B8A5-EF0E21166E69}" destId="{7B24C911-BD3B-4194-9759-F9C17DBFEA2D}" srcOrd="0" destOrd="0" presId="urn:microsoft.com/office/officeart/2008/layout/LinedList"/>
    <dgm:cxn modelId="{EB269E52-3339-4099-9573-9239F9B9EBD1}" type="presOf" srcId="{9CE0A65D-9EF1-478C-9297-AE1ABFAFDBE1}" destId="{CD33CCA9-BF89-4887-A724-BC015FFE50C8}" srcOrd="0" destOrd="0" presId="urn:microsoft.com/office/officeart/2008/layout/LinedList"/>
    <dgm:cxn modelId="{0AC66D4F-E5FF-44A5-9895-75AF829942D8}" srcId="{777E00D4-104F-47FF-B8A5-EF0E21166E69}" destId="{F71A0ECF-7DFC-4A39-8126-274DB374DB9B}" srcOrd="2" destOrd="0" parTransId="{AA5742D5-F836-40A3-BF2B-446CE4ABDB61}" sibTransId="{E7375A88-5EAE-4B51-A25C-E46367E3751E}"/>
    <dgm:cxn modelId="{9836A11C-4CCE-4A43-829B-B9DCA577C825}" srcId="{777E00D4-104F-47FF-B8A5-EF0E21166E69}" destId="{9CE0A65D-9EF1-478C-9297-AE1ABFAFDBE1}" srcOrd="0" destOrd="0" parTransId="{975892B1-CB34-4843-AC5E-6A5C65BCED40}" sibTransId="{AB077143-180C-41DA-91FC-CBB310973289}"/>
    <dgm:cxn modelId="{E8D07203-1DEB-4951-9A4F-8CF2FFE0B2A9}" srcId="{777E00D4-104F-47FF-B8A5-EF0E21166E69}" destId="{DA38150C-699A-43D9-8FFB-135C211BB9C0}" srcOrd="1" destOrd="0" parTransId="{277AA137-7ACD-407D-8E52-F146958E1DA0}" sibTransId="{30F4B570-BECF-43ED-9E8E-730CBC3F59EC}"/>
    <dgm:cxn modelId="{44D2D325-1FFA-44A1-85B1-21F4713E7773}" type="presOf" srcId="{DA38150C-699A-43D9-8FFB-135C211BB9C0}" destId="{39B46715-78EE-44C1-8462-2ED88BD2D9CC}" srcOrd="0" destOrd="0" presId="urn:microsoft.com/office/officeart/2008/layout/LinedList"/>
    <dgm:cxn modelId="{79A846D6-EA4D-402A-A8A9-0FA5C58E5B1D}" type="presParOf" srcId="{7B24C911-BD3B-4194-9759-F9C17DBFEA2D}" destId="{93AA00AB-70F2-4816-A2EC-4504EF830195}" srcOrd="0" destOrd="0" presId="urn:microsoft.com/office/officeart/2008/layout/LinedList"/>
    <dgm:cxn modelId="{7A2F974A-7AF7-4B99-B23A-E6123CB1FAD6}" type="presParOf" srcId="{7B24C911-BD3B-4194-9759-F9C17DBFEA2D}" destId="{2FDBDF0D-A67D-40C2-B6BB-78BF88739B31}" srcOrd="1" destOrd="0" presId="urn:microsoft.com/office/officeart/2008/layout/LinedList"/>
    <dgm:cxn modelId="{6E62CD6A-CA4F-48E6-AB75-8983109091A2}" type="presParOf" srcId="{2FDBDF0D-A67D-40C2-B6BB-78BF88739B31}" destId="{CD33CCA9-BF89-4887-A724-BC015FFE50C8}" srcOrd="0" destOrd="0" presId="urn:microsoft.com/office/officeart/2008/layout/LinedList"/>
    <dgm:cxn modelId="{470AC62E-80C8-4DA9-9801-5ADFBF55C205}" type="presParOf" srcId="{2FDBDF0D-A67D-40C2-B6BB-78BF88739B31}" destId="{61C7A3DF-DE02-472B-AD0F-23EA1A02F950}" srcOrd="1" destOrd="0" presId="urn:microsoft.com/office/officeart/2008/layout/LinedList"/>
    <dgm:cxn modelId="{E54FC515-81A6-4F9C-8578-187930A25ECB}" type="presParOf" srcId="{7B24C911-BD3B-4194-9759-F9C17DBFEA2D}" destId="{652B399A-99DB-4036-BD22-3CABEDBDD62C}" srcOrd="2" destOrd="0" presId="urn:microsoft.com/office/officeart/2008/layout/LinedList"/>
    <dgm:cxn modelId="{F840A801-1A54-424B-9EB1-8C4338DF939A}" type="presParOf" srcId="{7B24C911-BD3B-4194-9759-F9C17DBFEA2D}" destId="{CEB63C59-B709-45C1-8623-A532CDCFDB78}" srcOrd="3" destOrd="0" presId="urn:microsoft.com/office/officeart/2008/layout/LinedList"/>
    <dgm:cxn modelId="{2B33BA81-B870-4AC2-8259-F1F9231684FA}" type="presParOf" srcId="{CEB63C59-B709-45C1-8623-A532CDCFDB78}" destId="{39B46715-78EE-44C1-8462-2ED88BD2D9CC}" srcOrd="0" destOrd="0" presId="urn:microsoft.com/office/officeart/2008/layout/LinedList"/>
    <dgm:cxn modelId="{BB17DB83-487C-4D45-B471-618EBBA09833}" type="presParOf" srcId="{CEB63C59-B709-45C1-8623-A532CDCFDB78}" destId="{89AB2222-65E8-4DE7-8ACF-AB817F083D0A}" srcOrd="1" destOrd="0" presId="urn:microsoft.com/office/officeart/2008/layout/LinedList"/>
    <dgm:cxn modelId="{506FB832-D41C-413A-B36C-A20E5C02CB7B}" type="presParOf" srcId="{7B24C911-BD3B-4194-9759-F9C17DBFEA2D}" destId="{FB9839A5-F095-42F0-B97A-1EDDB6FA7D1A}" srcOrd="4" destOrd="0" presId="urn:microsoft.com/office/officeart/2008/layout/LinedList"/>
    <dgm:cxn modelId="{67FCAD2C-62E9-470C-BD08-69C1E4F74162}" type="presParOf" srcId="{7B24C911-BD3B-4194-9759-F9C17DBFEA2D}" destId="{A07B44EF-7AEE-4F0A-BDB6-EC06DC9E3314}" srcOrd="5" destOrd="0" presId="urn:microsoft.com/office/officeart/2008/layout/LinedList"/>
    <dgm:cxn modelId="{822304A5-BCFE-4F80-964B-AA1A9844947D}" type="presParOf" srcId="{A07B44EF-7AEE-4F0A-BDB6-EC06DC9E3314}" destId="{1D158463-D202-4712-B317-C3286A188C45}" srcOrd="0" destOrd="0" presId="urn:microsoft.com/office/officeart/2008/layout/LinedList"/>
    <dgm:cxn modelId="{7324DE4C-4F04-4896-8287-FB99DD875F40}" type="presParOf" srcId="{A07B44EF-7AEE-4F0A-BDB6-EC06DC9E3314}" destId="{6AE08871-59D8-4A53-8829-05F839D47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5B238-8083-4F9D-B776-EC2DDD762E17}"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61EE5F4D-91CF-4EDD-8B36-A5AB5E92215C}">
      <dgm:prSet/>
      <dgm:spPr/>
      <dgm:t>
        <a:bodyPr/>
        <a:lstStyle/>
        <a:p>
          <a:r>
            <a:rPr lang="en-US" dirty="0"/>
            <a:t>Help</a:t>
          </a:r>
        </a:p>
      </dgm:t>
    </dgm:pt>
    <dgm:pt modelId="{619B5620-98C8-4089-9E90-5FBB9A9D2203}" type="parTrans" cxnId="{745CAC1B-94E6-441C-8000-09C21FF574D3}">
      <dgm:prSet/>
      <dgm:spPr/>
      <dgm:t>
        <a:bodyPr/>
        <a:lstStyle/>
        <a:p>
          <a:endParaRPr lang="en-US"/>
        </a:p>
      </dgm:t>
    </dgm:pt>
    <dgm:pt modelId="{B6B9FCBE-E0CE-4367-91F7-5FD0FF0A2502}" type="sibTrans" cxnId="{745CAC1B-94E6-441C-8000-09C21FF574D3}">
      <dgm:prSet/>
      <dgm:spPr/>
      <dgm:t>
        <a:bodyPr/>
        <a:lstStyle/>
        <a:p>
          <a:endParaRPr lang="en-US"/>
        </a:p>
      </dgm:t>
    </dgm:pt>
    <dgm:pt modelId="{5F663D52-D8F5-48D4-8386-2A26277C08CE}">
      <dgm:prSet/>
      <dgm:spPr/>
      <dgm:t>
        <a:bodyPr/>
        <a:lstStyle/>
        <a:p>
          <a:r>
            <a:rPr lang="en-US" dirty="0"/>
            <a:t>Help safely reopen schools to in-person instruction</a:t>
          </a:r>
        </a:p>
      </dgm:t>
    </dgm:pt>
    <dgm:pt modelId="{34852B35-3A76-4FE2-B30C-460C5E56FD40}" type="parTrans" cxnId="{7C69CC83-B69D-4B35-BF2B-AF7BA5C70D86}">
      <dgm:prSet/>
      <dgm:spPr/>
      <dgm:t>
        <a:bodyPr/>
        <a:lstStyle/>
        <a:p>
          <a:endParaRPr lang="en-US"/>
        </a:p>
      </dgm:t>
    </dgm:pt>
    <dgm:pt modelId="{9C2DA4B4-5DEB-44BC-9F2A-1975EA108613}" type="sibTrans" cxnId="{7C69CC83-B69D-4B35-BF2B-AF7BA5C70D86}">
      <dgm:prSet/>
      <dgm:spPr/>
      <dgm:t>
        <a:bodyPr/>
        <a:lstStyle/>
        <a:p>
          <a:endParaRPr lang="en-US"/>
        </a:p>
      </dgm:t>
    </dgm:pt>
    <dgm:pt modelId="{883FAB8C-816D-4775-AF2A-87DE9CB46BB4}">
      <dgm:prSet/>
      <dgm:spPr/>
      <dgm:t>
        <a:bodyPr/>
        <a:lstStyle/>
        <a:p>
          <a:r>
            <a:rPr lang="en-US" dirty="0"/>
            <a:t>Sustain</a:t>
          </a:r>
        </a:p>
      </dgm:t>
    </dgm:pt>
    <dgm:pt modelId="{1406BAB8-AD44-4FEF-BF8C-DDB06F1CFDF3}" type="parTrans" cxnId="{03ECC579-D9E0-4119-A279-F521CE2BFE98}">
      <dgm:prSet/>
      <dgm:spPr/>
      <dgm:t>
        <a:bodyPr/>
        <a:lstStyle/>
        <a:p>
          <a:endParaRPr lang="en-US"/>
        </a:p>
      </dgm:t>
    </dgm:pt>
    <dgm:pt modelId="{94CACA4F-E11E-4E16-84B1-24961CFFEA24}" type="sibTrans" cxnId="{03ECC579-D9E0-4119-A279-F521CE2BFE98}">
      <dgm:prSet/>
      <dgm:spPr/>
      <dgm:t>
        <a:bodyPr/>
        <a:lstStyle/>
        <a:p>
          <a:endParaRPr lang="en-US"/>
        </a:p>
      </dgm:t>
    </dgm:pt>
    <dgm:pt modelId="{6E121EAF-16C0-4882-9427-42633D21FD13}">
      <dgm:prSet/>
      <dgm:spPr/>
      <dgm:t>
        <a:bodyPr/>
        <a:lstStyle/>
        <a:p>
          <a:r>
            <a:rPr lang="en-US" dirty="0"/>
            <a:t>Sustain the safe operation of schools</a:t>
          </a:r>
        </a:p>
      </dgm:t>
    </dgm:pt>
    <dgm:pt modelId="{1C873712-4856-4844-B257-4988A43BD5DA}" type="parTrans" cxnId="{5F227FBF-43F8-4B81-82A3-63B08172459B}">
      <dgm:prSet/>
      <dgm:spPr/>
      <dgm:t>
        <a:bodyPr/>
        <a:lstStyle/>
        <a:p>
          <a:endParaRPr lang="en-US"/>
        </a:p>
      </dgm:t>
    </dgm:pt>
    <dgm:pt modelId="{FE1034A4-BA2E-4695-BE90-02BB8F9C6060}" type="sibTrans" cxnId="{5F227FBF-43F8-4B81-82A3-63B08172459B}">
      <dgm:prSet/>
      <dgm:spPr/>
      <dgm:t>
        <a:bodyPr/>
        <a:lstStyle/>
        <a:p>
          <a:endParaRPr lang="en-US"/>
        </a:p>
      </dgm:t>
    </dgm:pt>
    <dgm:pt modelId="{0C7788D2-ED61-4AB9-B85A-F6E8D4629634}">
      <dgm:prSet/>
      <dgm:spPr/>
      <dgm:t>
        <a:bodyPr/>
        <a:lstStyle/>
        <a:p>
          <a:r>
            <a:rPr lang="en-US" dirty="0"/>
            <a:t>Address</a:t>
          </a:r>
        </a:p>
      </dgm:t>
    </dgm:pt>
    <dgm:pt modelId="{11C87BC2-504A-4850-BDA9-A7F4095A2577}" type="parTrans" cxnId="{E97A1EDA-51F0-45CC-A3A4-CAEBC3BC6CC9}">
      <dgm:prSet/>
      <dgm:spPr/>
      <dgm:t>
        <a:bodyPr/>
        <a:lstStyle/>
        <a:p>
          <a:endParaRPr lang="en-US"/>
        </a:p>
      </dgm:t>
    </dgm:pt>
    <dgm:pt modelId="{3F9A34C5-09AE-4909-B048-E5E098F795AF}" type="sibTrans" cxnId="{E97A1EDA-51F0-45CC-A3A4-CAEBC3BC6CC9}">
      <dgm:prSet/>
      <dgm:spPr/>
      <dgm:t>
        <a:bodyPr/>
        <a:lstStyle/>
        <a:p>
          <a:endParaRPr lang="en-US"/>
        </a:p>
      </dgm:t>
    </dgm:pt>
    <dgm:pt modelId="{F6C0B174-232D-4F41-B47A-52791CF5EAB4}">
      <dgm:prSet/>
      <dgm:spPr/>
      <dgm:t>
        <a:bodyPr/>
        <a:lstStyle/>
        <a:p>
          <a:r>
            <a:rPr lang="en-US" dirty="0"/>
            <a:t>Address the impact of the coronavirus pandemic</a:t>
          </a:r>
        </a:p>
      </dgm:t>
    </dgm:pt>
    <dgm:pt modelId="{FB348D23-D4FE-45D5-91E4-A5FCF99433A3}" type="parTrans" cxnId="{CABFA6B4-7D35-4790-95B8-3C99D9FA583F}">
      <dgm:prSet/>
      <dgm:spPr/>
      <dgm:t>
        <a:bodyPr/>
        <a:lstStyle/>
        <a:p>
          <a:endParaRPr lang="en-US"/>
        </a:p>
      </dgm:t>
    </dgm:pt>
    <dgm:pt modelId="{42676D36-7C55-4B8B-BB2A-41823D9F1A49}" type="sibTrans" cxnId="{CABFA6B4-7D35-4790-95B8-3C99D9FA583F}">
      <dgm:prSet/>
      <dgm:spPr/>
      <dgm:t>
        <a:bodyPr/>
        <a:lstStyle/>
        <a:p>
          <a:endParaRPr lang="en-US"/>
        </a:p>
      </dgm:t>
    </dgm:pt>
    <dgm:pt modelId="{3DDFDF40-39FF-4785-B260-E5C8C70266A0}" type="pres">
      <dgm:prSet presAssocID="{6AE5B238-8083-4F9D-B776-EC2DDD762E17}" presName="Name0" presStyleCnt="0">
        <dgm:presLayoutVars>
          <dgm:dir/>
          <dgm:animLvl val="lvl"/>
          <dgm:resizeHandles val="exact"/>
        </dgm:presLayoutVars>
      </dgm:prSet>
      <dgm:spPr/>
      <dgm:t>
        <a:bodyPr/>
        <a:lstStyle/>
        <a:p>
          <a:endParaRPr lang="en-US"/>
        </a:p>
      </dgm:t>
    </dgm:pt>
    <dgm:pt modelId="{35DFFE0E-5974-4B19-8886-B1E59DE3894C}" type="pres">
      <dgm:prSet presAssocID="{61EE5F4D-91CF-4EDD-8B36-A5AB5E92215C}" presName="composite" presStyleCnt="0"/>
      <dgm:spPr/>
    </dgm:pt>
    <dgm:pt modelId="{6410EDEA-B2EC-4CC6-8C7A-E4BC3E7AB80A}" type="pres">
      <dgm:prSet presAssocID="{61EE5F4D-91CF-4EDD-8B36-A5AB5E92215C}" presName="parTx" presStyleLbl="alignNode1" presStyleIdx="0" presStyleCnt="3">
        <dgm:presLayoutVars>
          <dgm:chMax val="0"/>
          <dgm:chPref val="0"/>
          <dgm:bulletEnabled val="1"/>
        </dgm:presLayoutVars>
      </dgm:prSet>
      <dgm:spPr/>
      <dgm:t>
        <a:bodyPr/>
        <a:lstStyle/>
        <a:p>
          <a:endParaRPr lang="en-US"/>
        </a:p>
      </dgm:t>
    </dgm:pt>
    <dgm:pt modelId="{E2A4F656-31AC-42B1-9590-452FF8C488DB}" type="pres">
      <dgm:prSet presAssocID="{61EE5F4D-91CF-4EDD-8B36-A5AB5E92215C}" presName="desTx" presStyleLbl="alignAccFollowNode1" presStyleIdx="0" presStyleCnt="3">
        <dgm:presLayoutVars>
          <dgm:bulletEnabled val="1"/>
        </dgm:presLayoutVars>
      </dgm:prSet>
      <dgm:spPr/>
      <dgm:t>
        <a:bodyPr/>
        <a:lstStyle/>
        <a:p>
          <a:endParaRPr lang="en-US"/>
        </a:p>
      </dgm:t>
    </dgm:pt>
    <dgm:pt modelId="{58A69EB2-79E4-4FC7-B142-5C85AD60745A}" type="pres">
      <dgm:prSet presAssocID="{B6B9FCBE-E0CE-4367-91F7-5FD0FF0A2502}" presName="space" presStyleCnt="0"/>
      <dgm:spPr/>
    </dgm:pt>
    <dgm:pt modelId="{AA152D95-9257-49CB-9D15-CBA89A89E3D3}" type="pres">
      <dgm:prSet presAssocID="{883FAB8C-816D-4775-AF2A-87DE9CB46BB4}" presName="composite" presStyleCnt="0"/>
      <dgm:spPr/>
    </dgm:pt>
    <dgm:pt modelId="{8507B400-A8A0-4BBE-85E7-CE49955CB3B7}" type="pres">
      <dgm:prSet presAssocID="{883FAB8C-816D-4775-AF2A-87DE9CB46BB4}" presName="parTx" presStyleLbl="alignNode1" presStyleIdx="1" presStyleCnt="3">
        <dgm:presLayoutVars>
          <dgm:chMax val="0"/>
          <dgm:chPref val="0"/>
          <dgm:bulletEnabled val="1"/>
        </dgm:presLayoutVars>
      </dgm:prSet>
      <dgm:spPr/>
      <dgm:t>
        <a:bodyPr/>
        <a:lstStyle/>
        <a:p>
          <a:endParaRPr lang="en-US"/>
        </a:p>
      </dgm:t>
    </dgm:pt>
    <dgm:pt modelId="{8243C052-019B-4BB7-916E-85CD48A15F2F}" type="pres">
      <dgm:prSet presAssocID="{883FAB8C-816D-4775-AF2A-87DE9CB46BB4}" presName="desTx" presStyleLbl="alignAccFollowNode1" presStyleIdx="1" presStyleCnt="3">
        <dgm:presLayoutVars>
          <dgm:bulletEnabled val="1"/>
        </dgm:presLayoutVars>
      </dgm:prSet>
      <dgm:spPr/>
      <dgm:t>
        <a:bodyPr/>
        <a:lstStyle/>
        <a:p>
          <a:endParaRPr lang="en-US"/>
        </a:p>
      </dgm:t>
    </dgm:pt>
    <dgm:pt modelId="{16831289-A690-4DCC-BAC5-8B10DAD02FD0}" type="pres">
      <dgm:prSet presAssocID="{94CACA4F-E11E-4E16-84B1-24961CFFEA24}" presName="space" presStyleCnt="0"/>
      <dgm:spPr/>
    </dgm:pt>
    <dgm:pt modelId="{A31143C0-1D4A-4C05-8E9C-081FD87EAEA4}" type="pres">
      <dgm:prSet presAssocID="{0C7788D2-ED61-4AB9-B85A-F6E8D4629634}" presName="composite" presStyleCnt="0"/>
      <dgm:spPr/>
    </dgm:pt>
    <dgm:pt modelId="{809F3B38-241B-47B9-83BF-F1C9DE174F89}" type="pres">
      <dgm:prSet presAssocID="{0C7788D2-ED61-4AB9-B85A-F6E8D4629634}" presName="parTx" presStyleLbl="alignNode1" presStyleIdx="2" presStyleCnt="3">
        <dgm:presLayoutVars>
          <dgm:chMax val="0"/>
          <dgm:chPref val="0"/>
          <dgm:bulletEnabled val="1"/>
        </dgm:presLayoutVars>
      </dgm:prSet>
      <dgm:spPr/>
      <dgm:t>
        <a:bodyPr/>
        <a:lstStyle/>
        <a:p>
          <a:endParaRPr lang="en-US"/>
        </a:p>
      </dgm:t>
    </dgm:pt>
    <dgm:pt modelId="{0CAA5C30-D5AD-49A9-9563-B70D458F2B25}" type="pres">
      <dgm:prSet presAssocID="{0C7788D2-ED61-4AB9-B85A-F6E8D4629634}" presName="desTx" presStyleLbl="alignAccFollowNode1" presStyleIdx="2" presStyleCnt="3">
        <dgm:presLayoutVars>
          <dgm:bulletEnabled val="1"/>
        </dgm:presLayoutVars>
      </dgm:prSet>
      <dgm:spPr/>
      <dgm:t>
        <a:bodyPr/>
        <a:lstStyle/>
        <a:p>
          <a:endParaRPr lang="en-US"/>
        </a:p>
      </dgm:t>
    </dgm:pt>
  </dgm:ptLst>
  <dgm:cxnLst>
    <dgm:cxn modelId="{99617CB6-0D00-43BE-9D95-3B65D9B015E4}" type="presOf" srcId="{5F663D52-D8F5-48D4-8386-2A26277C08CE}" destId="{E2A4F656-31AC-42B1-9590-452FF8C488DB}" srcOrd="0" destOrd="0" presId="urn:microsoft.com/office/officeart/2005/8/layout/hList1"/>
    <dgm:cxn modelId="{5F227FBF-43F8-4B81-82A3-63B08172459B}" srcId="{883FAB8C-816D-4775-AF2A-87DE9CB46BB4}" destId="{6E121EAF-16C0-4882-9427-42633D21FD13}" srcOrd="0" destOrd="0" parTransId="{1C873712-4856-4844-B257-4988A43BD5DA}" sibTransId="{FE1034A4-BA2E-4695-BE90-02BB8F9C6060}"/>
    <dgm:cxn modelId="{03ECC579-D9E0-4119-A279-F521CE2BFE98}" srcId="{6AE5B238-8083-4F9D-B776-EC2DDD762E17}" destId="{883FAB8C-816D-4775-AF2A-87DE9CB46BB4}" srcOrd="1" destOrd="0" parTransId="{1406BAB8-AD44-4FEF-BF8C-DDB06F1CFDF3}" sibTransId="{94CACA4F-E11E-4E16-84B1-24961CFFEA24}"/>
    <dgm:cxn modelId="{811FDE6D-5123-421C-8B61-3D3887858B80}" type="presOf" srcId="{61EE5F4D-91CF-4EDD-8B36-A5AB5E92215C}" destId="{6410EDEA-B2EC-4CC6-8C7A-E4BC3E7AB80A}" srcOrd="0" destOrd="0" presId="urn:microsoft.com/office/officeart/2005/8/layout/hList1"/>
    <dgm:cxn modelId="{7C69CC83-B69D-4B35-BF2B-AF7BA5C70D86}" srcId="{61EE5F4D-91CF-4EDD-8B36-A5AB5E92215C}" destId="{5F663D52-D8F5-48D4-8386-2A26277C08CE}" srcOrd="0" destOrd="0" parTransId="{34852B35-3A76-4FE2-B30C-460C5E56FD40}" sibTransId="{9C2DA4B4-5DEB-44BC-9F2A-1975EA108613}"/>
    <dgm:cxn modelId="{8F3C9817-79B3-483E-B616-CE838121F689}" type="presOf" srcId="{F6C0B174-232D-4F41-B47A-52791CF5EAB4}" destId="{0CAA5C30-D5AD-49A9-9563-B70D458F2B25}" srcOrd="0" destOrd="0" presId="urn:microsoft.com/office/officeart/2005/8/layout/hList1"/>
    <dgm:cxn modelId="{E2F2CA16-C5C8-4DA9-B27F-84CA60D3C913}" type="presOf" srcId="{6E121EAF-16C0-4882-9427-42633D21FD13}" destId="{8243C052-019B-4BB7-916E-85CD48A15F2F}" srcOrd="0" destOrd="0" presId="urn:microsoft.com/office/officeart/2005/8/layout/hList1"/>
    <dgm:cxn modelId="{1F69A913-3561-4425-891A-EDAB68AC3E2D}" type="presOf" srcId="{883FAB8C-816D-4775-AF2A-87DE9CB46BB4}" destId="{8507B400-A8A0-4BBE-85E7-CE49955CB3B7}" srcOrd="0" destOrd="0" presId="urn:microsoft.com/office/officeart/2005/8/layout/hList1"/>
    <dgm:cxn modelId="{745CAC1B-94E6-441C-8000-09C21FF574D3}" srcId="{6AE5B238-8083-4F9D-B776-EC2DDD762E17}" destId="{61EE5F4D-91CF-4EDD-8B36-A5AB5E92215C}" srcOrd="0" destOrd="0" parTransId="{619B5620-98C8-4089-9E90-5FBB9A9D2203}" sibTransId="{B6B9FCBE-E0CE-4367-91F7-5FD0FF0A2502}"/>
    <dgm:cxn modelId="{CABFA6B4-7D35-4790-95B8-3C99D9FA583F}" srcId="{0C7788D2-ED61-4AB9-B85A-F6E8D4629634}" destId="{F6C0B174-232D-4F41-B47A-52791CF5EAB4}" srcOrd="0" destOrd="0" parTransId="{FB348D23-D4FE-45D5-91E4-A5FCF99433A3}" sibTransId="{42676D36-7C55-4B8B-BB2A-41823D9F1A49}"/>
    <dgm:cxn modelId="{E97A1EDA-51F0-45CC-A3A4-CAEBC3BC6CC9}" srcId="{6AE5B238-8083-4F9D-B776-EC2DDD762E17}" destId="{0C7788D2-ED61-4AB9-B85A-F6E8D4629634}" srcOrd="2" destOrd="0" parTransId="{11C87BC2-504A-4850-BDA9-A7F4095A2577}" sibTransId="{3F9A34C5-09AE-4909-B048-E5E098F795AF}"/>
    <dgm:cxn modelId="{0EA287C1-9153-44D7-A650-076358D08E98}" type="presOf" srcId="{0C7788D2-ED61-4AB9-B85A-F6E8D4629634}" destId="{809F3B38-241B-47B9-83BF-F1C9DE174F89}" srcOrd="0" destOrd="0" presId="urn:microsoft.com/office/officeart/2005/8/layout/hList1"/>
    <dgm:cxn modelId="{1FA55256-C879-42F5-A37A-33D17B6B59E9}" type="presOf" srcId="{6AE5B238-8083-4F9D-B776-EC2DDD762E17}" destId="{3DDFDF40-39FF-4785-B260-E5C8C70266A0}" srcOrd="0" destOrd="0" presId="urn:microsoft.com/office/officeart/2005/8/layout/hList1"/>
    <dgm:cxn modelId="{EB0AC371-07AA-41FE-A956-D5483B774776}" type="presParOf" srcId="{3DDFDF40-39FF-4785-B260-E5C8C70266A0}" destId="{35DFFE0E-5974-4B19-8886-B1E59DE3894C}" srcOrd="0" destOrd="0" presId="urn:microsoft.com/office/officeart/2005/8/layout/hList1"/>
    <dgm:cxn modelId="{4BA5D103-9ECD-4B98-BA42-34F9A80E7010}" type="presParOf" srcId="{35DFFE0E-5974-4B19-8886-B1E59DE3894C}" destId="{6410EDEA-B2EC-4CC6-8C7A-E4BC3E7AB80A}" srcOrd="0" destOrd="0" presId="urn:microsoft.com/office/officeart/2005/8/layout/hList1"/>
    <dgm:cxn modelId="{8801D945-D8D2-4141-A5AB-87927D35BF02}" type="presParOf" srcId="{35DFFE0E-5974-4B19-8886-B1E59DE3894C}" destId="{E2A4F656-31AC-42B1-9590-452FF8C488DB}" srcOrd="1" destOrd="0" presId="urn:microsoft.com/office/officeart/2005/8/layout/hList1"/>
    <dgm:cxn modelId="{7BFEA68B-4A4B-45B5-8E1B-454B9C3356B6}" type="presParOf" srcId="{3DDFDF40-39FF-4785-B260-E5C8C70266A0}" destId="{58A69EB2-79E4-4FC7-B142-5C85AD60745A}" srcOrd="1" destOrd="0" presId="urn:microsoft.com/office/officeart/2005/8/layout/hList1"/>
    <dgm:cxn modelId="{93750217-5559-4652-8AC3-3E0AC4C28F4B}" type="presParOf" srcId="{3DDFDF40-39FF-4785-B260-E5C8C70266A0}" destId="{AA152D95-9257-49CB-9D15-CBA89A89E3D3}" srcOrd="2" destOrd="0" presId="urn:microsoft.com/office/officeart/2005/8/layout/hList1"/>
    <dgm:cxn modelId="{82E234D4-5738-4938-87B8-3533B079C258}" type="presParOf" srcId="{AA152D95-9257-49CB-9D15-CBA89A89E3D3}" destId="{8507B400-A8A0-4BBE-85E7-CE49955CB3B7}" srcOrd="0" destOrd="0" presId="urn:microsoft.com/office/officeart/2005/8/layout/hList1"/>
    <dgm:cxn modelId="{0A4AD756-6631-4EA4-A120-0DA13AA0FB10}" type="presParOf" srcId="{AA152D95-9257-49CB-9D15-CBA89A89E3D3}" destId="{8243C052-019B-4BB7-916E-85CD48A15F2F}" srcOrd="1" destOrd="0" presId="urn:microsoft.com/office/officeart/2005/8/layout/hList1"/>
    <dgm:cxn modelId="{68165F59-477E-4904-93A0-27D961FC7544}" type="presParOf" srcId="{3DDFDF40-39FF-4785-B260-E5C8C70266A0}" destId="{16831289-A690-4DCC-BAC5-8B10DAD02FD0}" srcOrd="3" destOrd="0" presId="urn:microsoft.com/office/officeart/2005/8/layout/hList1"/>
    <dgm:cxn modelId="{B54B66AB-8EF6-4B2A-B688-C9FB266CA107}" type="presParOf" srcId="{3DDFDF40-39FF-4785-B260-E5C8C70266A0}" destId="{A31143C0-1D4A-4C05-8E9C-081FD87EAEA4}" srcOrd="4" destOrd="0" presId="urn:microsoft.com/office/officeart/2005/8/layout/hList1"/>
    <dgm:cxn modelId="{7CFEBA14-1EBF-43B0-BD65-B13CB31D9751}" type="presParOf" srcId="{A31143C0-1D4A-4C05-8E9C-081FD87EAEA4}" destId="{809F3B38-241B-47B9-83BF-F1C9DE174F89}" srcOrd="0" destOrd="0" presId="urn:microsoft.com/office/officeart/2005/8/layout/hList1"/>
    <dgm:cxn modelId="{720FFED1-5128-4FF6-82CE-30F93962378A}" type="presParOf" srcId="{A31143C0-1D4A-4C05-8E9C-081FD87EAEA4}" destId="{0CAA5C30-D5AD-49A9-9563-B70D458F2B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9A69A6-1241-4BCB-B7C7-F6E253CC8DF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18E7C1-A72D-48D9-8A0D-FC9924426359}">
      <dgm:prSet/>
      <dgm:spPr/>
      <dgm:t>
        <a:bodyPr/>
        <a:lstStyle/>
        <a:p>
          <a:r>
            <a:rPr lang="en-US" dirty="0"/>
            <a:t>ARP-ESSER $6,477,351.00</a:t>
          </a:r>
        </a:p>
      </dgm:t>
    </dgm:pt>
    <dgm:pt modelId="{A7AB61E0-2B54-4B50-ACE7-6D745C6B2010}" type="parTrans" cxnId="{2195F0D5-8718-4C27-8E44-D8B97E3BD0C8}">
      <dgm:prSet/>
      <dgm:spPr/>
      <dgm:t>
        <a:bodyPr/>
        <a:lstStyle/>
        <a:p>
          <a:endParaRPr lang="en-US"/>
        </a:p>
      </dgm:t>
    </dgm:pt>
    <dgm:pt modelId="{10D35760-0BAB-4707-ACA6-103AA015B835}" type="sibTrans" cxnId="{2195F0D5-8718-4C27-8E44-D8B97E3BD0C8}">
      <dgm:prSet/>
      <dgm:spPr/>
      <dgm:t>
        <a:bodyPr/>
        <a:lstStyle/>
        <a:p>
          <a:endParaRPr lang="en-US"/>
        </a:p>
      </dgm:t>
    </dgm:pt>
    <dgm:pt modelId="{D36E0D8F-F772-4FB4-A856-B16AB7188C17}">
      <dgm:prSet/>
      <dgm:spPr/>
      <dgm:t>
        <a:bodyPr/>
        <a:lstStyle/>
        <a:p>
          <a:r>
            <a:rPr lang="en-US" dirty="0"/>
            <a:t>STAFF</a:t>
          </a:r>
        </a:p>
      </dgm:t>
    </dgm:pt>
    <dgm:pt modelId="{63922E3E-5E1C-4812-814B-CDBD3CBA14B5}" type="parTrans" cxnId="{E7654700-06DE-469D-B660-9496808417E9}">
      <dgm:prSet/>
      <dgm:spPr/>
      <dgm:t>
        <a:bodyPr/>
        <a:lstStyle/>
        <a:p>
          <a:endParaRPr lang="en-US"/>
        </a:p>
      </dgm:t>
    </dgm:pt>
    <dgm:pt modelId="{3614256A-F3A8-4524-BE6E-9668F2F8FF63}" type="sibTrans" cxnId="{E7654700-06DE-469D-B660-9496808417E9}">
      <dgm:prSet/>
      <dgm:spPr/>
      <dgm:t>
        <a:bodyPr/>
        <a:lstStyle/>
        <a:p>
          <a:endParaRPr lang="en-US"/>
        </a:p>
      </dgm:t>
    </dgm:pt>
    <dgm:pt modelId="{6A2723F8-B348-4AE7-96FB-8CF81FB72C2B}">
      <dgm:prSet/>
      <dgm:spPr/>
      <dgm:t>
        <a:bodyPr/>
        <a:lstStyle/>
        <a:p>
          <a:r>
            <a:rPr lang="en-US" dirty="0"/>
            <a:t>WVES: .5 Virtual Teacher, 7 Instructional Aides</a:t>
          </a:r>
        </a:p>
      </dgm:t>
    </dgm:pt>
    <dgm:pt modelId="{5E96574A-3726-4D80-AE5F-BC63929EA66F}" type="parTrans" cxnId="{F5FB83F0-67CA-4F7E-B832-7799264D43E2}">
      <dgm:prSet/>
      <dgm:spPr/>
      <dgm:t>
        <a:bodyPr/>
        <a:lstStyle/>
        <a:p>
          <a:endParaRPr lang="en-US"/>
        </a:p>
      </dgm:t>
    </dgm:pt>
    <dgm:pt modelId="{071128B1-3873-4E30-9F79-BA63DB95BB82}" type="sibTrans" cxnId="{F5FB83F0-67CA-4F7E-B832-7799264D43E2}">
      <dgm:prSet/>
      <dgm:spPr/>
      <dgm:t>
        <a:bodyPr/>
        <a:lstStyle/>
        <a:p>
          <a:endParaRPr lang="en-US"/>
        </a:p>
      </dgm:t>
    </dgm:pt>
    <dgm:pt modelId="{474CAD77-E455-4FC1-B995-6381986AE2FB}">
      <dgm:prSet/>
      <dgm:spPr/>
      <dgm:t>
        <a:bodyPr/>
        <a:lstStyle/>
        <a:p>
          <a:r>
            <a:rPr lang="en-US" dirty="0"/>
            <a:t>LRIS: .5 Virtual Teacher, 1 Math Intervention Teacher, 1 reading Interventionist-one year, 1 Janitor</a:t>
          </a:r>
        </a:p>
      </dgm:t>
    </dgm:pt>
    <dgm:pt modelId="{ED600678-34F6-4115-8CE1-7690E568DFB4}" type="parTrans" cxnId="{91EA6078-C94F-4019-9969-0DA22CC2932A}">
      <dgm:prSet/>
      <dgm:spPr/>
      <dgm:t>
        <a:bodyPr/>
        <a:lstStyle/>
        <a:p>
          <a:endParaRPr lang="en-US"/>
        </a:p>
      </dgm:t>
    </dgm:pt>
    <dgm:pt modelId="{AD3B0AB3-CFFD-44C5-A32B-8A2B4548853F}" type="sibTrans" cxnId="{91EA6078-C94F-4019-9969-0DA22CC2932A}">
      <dgm:prSet/>
      <dgm:spPr/>
      <dgm:t>
        <a:bodyPr/>
        <a:lstStyle/>
        <a:p>
          <a:endParaRPr lang="en-US"/>
        </a:p>
      </dgm:t>
    </dgm:pt>
    <dgm:pt modelId="{201810D1-B5AA-455A-8DB2-B5E34752ED1B}">
      <dgm:prSet/>
      <dgm:spPr/>
      <dgm:t>
        <a:bodyPr/>
        <a:lstStyle/>
        <a:p>
          <a:r>
            <a:rPr lang="en-US" dirty="0"/>
            <a:t>WAES: 1 Janitor</a:t>
          </a:r>
        </a:p>
      </dgm:t>
    </dgm:pt>
    <dgm:pt modelId="{756E62A0-ACA5-4B7E-B8E1-3B22A66DC7CC}" type="parTrans" cxnId="{12E7100C-119C-4446-9889-14276E461FA0}">
      <dgm:prSet/>
      <dgm:spPr/>
      <dgm:t>
        <a:bodyPr/>
        <a:lstStyle/>
        <a:p>
          <a:endParaRPr lang="en-US"/>
        </a:p>
      </dgm:t>
    </dgm:pt>
    <dgm:pt modelId="{65648438-BFB4-4225-82B8-04C0B913ABE1}" type="sibTrans" cxnId="{12E7100C-119C-4446-9889-14276E461FA0}">
      <dgm:prSet/>
      <dgm:spPr/>
      <dgm:t>
        <a:bodyPr/>
        <a:lstStyle/>
        <a:p>
          <a:endParaRPr lang="en-US"/>
        </a:p>
      </dgm:t>
    </dgm:pt>
    <dgm:pt modelId="{28EA7828-D01B-4DA6-BEAE-03C01324D119}">
      <dgm:prSet/>
      <dgm:spPr/>
      <dgm:t>
        <a:bodyPr/>
        <a:lstStyle/>
        <a:p>
          <a:r>
            <a:rPr lang="en-US" dirty="0"/>
            <a:t>FPMS:  1 Agriscience Teacher,  1 Fine Arts Teacher, 1 Interventionist</a:t>
          </a:r>
        </a:p>
      </dgm:t>
    </dgm:pt>
    <dgm:pt modelId="{C9F072F0-0DC6-493A-BAD3-2CCA75D903B5}" type="parTrans" cxnId="{7A4D7278-03DA-4179-800C-2DDE4C3F793F}">
      <dgm:prSet/>
      <dgm:spPr/>
      <dgm:t>
        <a:bodyPr/>
        <a:lstStyle/>
        <a:p>
          <a:endParaRPr lang="en-US"/>
        </a:p>
      </dgm:t>
    </dgm:pt>
    <dgm:pt modelId="{D7E63DAF-D134-424E-B98C-86C6916D41A2}" type="sibTrans" cxnId="{7A4D7278-03DA-4179-800C-2DDE4C3F793F}">
      <dgm:prSet/>
      <dgm:spPr/>
      <dgm:t>
        <a:bodyPr/>
        <a:lstStyle/>
        <a:p>
          <a:endParaRPr lang="en-US"/>
        </a:p>
      </dgm:t>
    </dgm:pt>
    <dgm:pt modelId="{077059F6-F08C-4FE6-AFF4-379E35CAA294}">
      <dgm:prSet/>
      <dgm:spPr/>
      <dgm:t>
        <a:bodyPr/>
        <a:lstStyle/>
        <a:p>
          <a:r>
            <a:rPr lang="en-US" dirty="0"/>
            <a:t>FPHS:   1 Interventionist- Graduation Coach </a:t>
          </a:r>
        </a:p>
      </dgm:t>
    </dgm:pt>
    <dgm:pt modelId="{482FFB73-CA44-40B9-9F77-45C0EBF20A21}" type="parTrans" cxnId="{E28BDCBF-4F82-4C48-A13A-A1D066060ADB}">
      <dgm:prSet/>
      <dgm:spPr/>
      <dgm:t>
        <a:bodyPr/>
        <a:lstStyle/>
        <a:p>
          <a:endParaRPr lang="en-US"/>
        </a:p>
      </dgm:t>
    </dgm:pt>
    <dgm:pt modelId="{516AEFF7-0857-4AF9-B041-D8AE70EE7606}" type="sibTrans" cxnId="{E28BDCBF-4F82-4C48-A13A-A1D066060ADB}">
      <dgm:prSet/>
      <dgm:spPr/>
      <dgm:t>
        <a:bodyPr/>
        <a:lstStyle/>
        <a:p>
          <a:endParaRPr lang="en-US"/>
        </a:p>
      </dgm:t>
    </dgm:pt>
    <dgm:pt modelId="{1CDDD4C5-3120-4AA0-8C58-5DE372950759}" type="pres">
      <dgm:prSet presAssocID="{499A69A6-1241-4BCB-B7C7-F6E253CC8DFB}" presName="root" presStyleCnt="0">
        <dgm:presLayoutVars>
          <dgm:dir/>
          <dgm:resizeHandles val="exact"/>
        </dgm:presLayoutVars>
      </dgm:prSet>
      <dgm:spPr/>
      <dgm:t>
        <a:bodyPr/>
        <a:lstStyle/>
        <a:p>
          <a:endParaRPr lang="en-US"/>
        </a:p>
      </dgm:t>
    </dgm:pt>
    <dgm:pt modelId="{AA8B6B65-5E36-4E2F-9AA7-7E6356210272}" type="pres">
      <dgm:prSet presAssocID="{CF18E7C1-A72D-48D9-8A0D-FC9924426359}" presName="compNode" presStyleCnt="0"/>
      <dgm:spPr/>
    </dgm:pt>
    <dgm:pt modelId="{E968EA51-D14D-48EB-B8AD-A9DAEC3B0D04}" type="pres">
      <dgm:prSet presAssocID="{CF18E7C1-A72D-48D9-8A0D-FC9924426359}" presName="bgRect" presStyleLbl="bgShp" presStyleIdx="0" presStyleCnt="7"/>
      <dgm:spPr/>
    </dgm:pt>
    <dgm:pt modelId="{E2E83C49-4747-4E89-8238-F455A46E3786}" type="pres">
      <dgm:prSet presAssocID="{CF18E7C1-A72D-48D9-8A0D-FC992442635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0AF6BAAA-7250-435C-9C2D-9F095E10A0DB}" type="pres">
      <dgm:prSet presAssocID="{CF18E7C1-A72D-48D9-8A0D-FC9924426359}" presName="spaceRect" presStyleCnt="0"/>
      <dgm:spPr/>
    </dgm:pt>
    <dgm:pt modelId="{67C8E12B-52C3-4A4C-8366-6C667E9FE07F}" type="pres">
      <dgm:prSet presAssocID="{CF18E7C1-A72D-48D9-8A0D-FC9924426359}" presName="parTx" presStyleLbl="revTx" presStyleIdx="0" presStyleCnt="7">
        <dgm:presLayoutVars>
          <dgm:chMax val="0"/>
          <dgm:chPref val="0"/>
        </dgm:presLayoutVars>
      </dgm:prSet>
      <dgm:spPr/>
      <dgm:t>
        <a:bodyPr/>
        <a:lstStyle/>
        <a:p>
          <a:endParaRPr lang="en-US"/>
        </a:p>
      </dgm:t>
    </dgm:pt>
    <dgm:pt modelId="{A4CEC27E-D300-47F8-95F8-540C516140D9}" type="pres">
      <dgm:prSet presAssocID="{10D35760-0BAB-4707-ACA6-103AA015B835}" presName="sibTrans" presStyleCnt="0"/>
      <dgm:spPr/>
    </dgm:pt>
    <dgm:pt modelId="{7E6EC354-5E6C-4AE0-9A74-F45FE01CDE87}" type="pres">
      <dgm:prSet presAssocID="{D36E0D8F-F772-4FB4-A856-B16AB7188C17}" presName="compNode" presStyleCnt="0"/>
      <dgm:spPr/>
    </dgm:pt>
    <dgm:pt modelId="{47985717-B80D-411F-BFD4-2009C62A1F69}" type="pres">
      <dgm:prSet presAssocID="{D36E0D8F-F772-4FB4-A856-B16AB7188C17}" presName="bgRect" presStyleLbl="bgShp" presStyleIdx="1" presStyleCnt="7"/>
      <dgm:spPr/>
    </dgm:pt>
    <dgm:pt modelId="{47BC62F3-8E45-42F8-8038-F880140F8481}" type="pres">
      <dgm:prSet presAssocID="{D36E0D8F-F772-4FB4-A856-B16AB7188C1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of People"/>
        </a:ext>
      </dgm:extLst>
    </dgm:pt>
    <dgm:pt modelId="{6BB227AE-F407-4C14-ABB6-8FAB462470D3}" type="pres">
      <dgm:prSet presAssocID="{D36E0D8F-F772-4FB4-A856-B16AB7188C17}" presName="spaceRect" presStyleCnt="0"/>
      <dgm:spPr/>
    </dgm:pt>
    <dgm:pt modelId="{686A5BA2-30AF-413B-9606-005B97F3E9F0}" type="pres">
      <dgm:prSet presAssocID="{D36E0D8F-F772-4FB4-A856-B16AB7188C17}" presName="parTx" presStyleLbl="revTx" presStyleIdx="1" presStyleCnt="7">
        <dgm:presLayoutVars>
          <dgm:chMax val="0"/>
          <dgm:chPref val="0"/>
        </dgm:presLayoutVars>
      </dgm:prSet>
      <dgm:spPr/>
      <dgm:t>
        <a:bodyPr/>
        <a:lstStyle/>
        <a:p>
          <a:endParaRPr lang="en-US"/>
        </a:p>
      </dgm:t>
    </dgm:pt>
    <dgm:pt modelId="{B137BFF6-AE9B-41E4-A51C-C12A703F444E}" type="pres">
      <dgm:prSet presAssocID="{3614256A-F3A8-4524-BE6E-9668F2F8FF63}" presName="sibTrans" presStyleCnt="0"/>
      <dgm:spPr/>
    </dgm:pt>
    <dgm:pt modelId="{709D51C7-3974-463A-9AD7-88BF33532576}" type="pres">
      <dgm:prSet presAssocID="{6A2723F8-B348-4AE7-96FB-8CF81FB72C2B}" presName="compNode" presStyleCnt="0"/>
      <dgm:spPr/>
    </dgm:pt>
    <dgm:pt modelId="{62B003A4-43EA-4599-9BCB-110DF1336D89}" type="pres">
      <dgm:prSet presAssocID="{6A2723F8-B348-4AE7-96FB-8CF81FB72C2B}" presName="bgRect" presStyleLbl="bgShp" presStyleIdx="2" presStyleCnt="7"/>
      <dgm:spPr/>
    </dgm:pt>
    <dgm:pt modelId="{AE42946C-60BC-43F1-BA03-4ACAD9DC8F8E}" type="pres">
      <dgm:prSet presAssocID="{6A2723F8-B348-4AE7-96FB-8CF81FB72C2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D4C1A6B5-AC99-4A49-B9F8-15D011F9D2C3}" type="pres">
      <dgm:prSet presAssocID="{6A2723F8-B348-4AE7-96FB-8CF81FB72C2B}" presName="spaceRect" presStyleCnt="0"/>
      <dgm:spPr/>
    </dgm:pt>
    <dgm:pt modelId="{DD75D625-7F66-4B5E-A37F-8B0785473845}" type="pres">
      <dgm:prSet presAssocID="{6A2723F8-B348-4AE7-96FB-8CF81FB72C2B}" presName="parTx" presStyleLbl="revTx" presStyleIdx="2" presStyleCnt="7">
        <dgm:presLayoutVars>
          <dgm:chMax val="0"/>
          <dgm:chPref val="0"/>
        </dgm:presLayoutVars>
      </dgm:prSet>
      <dgm:spPr/>
      <dgm:t>
        <a:bodyPr/>
        <a:lstStyle/>
        <a:p>
          <a:endParaRPr lang="en-US"/>
        </a:p>
      </dgm:t>
    </dgm:pt>
    <dgm:pt modelId="{6CE9E325-06C0-42DE-844B-8EFF3214664F}" type="pres">
      <dgm:prSet presAssocID="{071128B1-3873-4E30-9F79-BA63DB95BB82}" presName="sibTrans" presStyleCnt="0"/>
      <dgm:spPr/>
    </dgm:pt>
    <dgm:pt modelId="{F57F76BB-A39C-4BF1-A260-B9B3A51E4B2E}" type="pres">
      <dgm:prSet presAssocID="{474CAD77-E455-4FC1-B995-6381986AE2FB}" presName="compNode" presStyleCnt="0"/>
      <dgm:spPr/>
    </dgm:pt>
    <dgm:pt modelId="{65C73F2F-BA83-41E5-A5FE-E7A1D49B0D45}" type="pres">
      <dgm:prSet presAssocID="{474CAD77-E455-4FC1-B995-6381986AE2FB}" presName="bgRect" presStyleLbl="bgShp" presStyleIdx="3" presStyleCnt="7"/>
      <dgm:spPr/>
    </dgm:pt>
    <dgm:pt modelId="{23D7E02C-8C8A-4096-99F4-E233AD2AEFCA}" type="pres">
      <dgm:prSet presAssocID="{474CAD77-E455-4FC1-B995-6381986AE2F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isconnected"/>
        </a:ext>
      </dgm:extLst>
    </dgm:pt>
    <dgm:pt modelId="{D286538D-0CC0-4E8D-932A-D283DC373226}" type="pres">
      <dgm:prSet presAssocID="{474CAD77-E455-4FC1-B995-6381986AE2FB}" presName="spaceRect" presStyleCnt="0"/>
      <dgm:spPr/>
    </dgm:pt>
    <dgm:pt modelId="{84E06A3B-7341-4216-BD10-F2588FDAE758}" type="pres">
      <dgm:prSet presAssocID="{474CAD77-E455-4FC1-B995-6381986AE2FB}" presName="parTx" presStyleLbl="revTx" presStyleIdx="3" presStyleCnt="7">
        <dgm:presLayoutVars>
          <dgm:chMax val="0"/>
          <dgm:chPref val="0"/>
        </dgm:presLayoutVars>
      </dgm:prSet>
      <dgm:spPr/>
      <dgm:t>
        <a:bodyPr/>
        <a:lstStyle/>
        <a:p>
          <a:endParaRPr lang="en-US"/>
        </a:p>
      </dgm:t>
    </dgm:pt>
    <dgm:pt modelId="{A556C2D6-7B18-4433-97B3-7C3884DAE487}" type="pres">
      <dgm:prSet presAssocID="{AD3B0AB3-CFFD-44C5-A32B-8A2B4548853F}" presName="sibTrans" presStyleCnt="0"/>
      <dgm:spPr/>
    </dgm:pt>
    <dgm:pt modelId="{E726DB2B-9608-4AF3-A4C4-7639F4FA9E45}" type="pres">
      <dgm:prSet presAssocID="{201810D1-B5AA-455A-8DB2-B5E34752ED1B}" presName="compNode" presStyleCnt="0"/>
      <dgm:spPr/>
    </dgm:pt>
    <dgm:pt modelId="{59E30878-D809-475A-B952-3D60C03986B9}" type="pres">
      <dgm:prSet presAssocID="{201810D1-B5AA-455A-8DB2-B5E34752ED1B}" presName="bgRect" presStyleLbl="bgShp" presStyleIdx="4" presStyleCnt="7"/>
      <dgm:spPr/>
    </dgm:pt>
    <dgm:pt modelId="{1208106E-A984-49B2-AEFC-46CDEA12CB62}" type="pres">
      <dgm:prSet presAssocID="{201810D1-B5AA-455A-8DB2-B5E34752ED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Welder"/>
        </a:ext>
      </dgm:extLst>
    </dgm:pt>
    <dgm:pt modelId="{EB8ED8C6-FE47-40E2-AC3A-FA4EE304C084}" type="pres">
      <dgm:prSet presAssocID="{201810D1-B5AA-455A-8DB2-B5E34752ED1B}" presName="spaceRect" presStyleCnt="0"/>
      <dgm:spPr/>
    </dgm:pt>
    <dgm:pt modelId="{A13FDB97-E04F-408A-8AB8-B48F1B007238}" type="pres">
      <dgm:prSet presAssocID="{201810D1-B5AA-455A-8DB2-B5E34752ED1B}" presName="parTx" presStyleLbl="revTx" presStyleIdx="4" presStyleCnt="7">
        <dgm:presLayoutVars>
          <dgm:chMax val="0"/>
          <dgm:chPref val="0"/>
        </dgm:presLayoutVars>
      </dgm:prSet>
      <dgm:spPr/>
      <dgm:t>
        <a:bodyPr/>
        <a:lstStyle/>
        <a:p>
          <a:endParaRPr lang="en-US"/>
        </a:p>
      </dgm:t>
    </dgm:pt>
    <dgm:pt modelId="{C6C06159-6DA0-4050-A06E-AD4319AB5495}" type="pres">
      <dgm:prSet presAssocID="{65648438-BFB4-4225-82B8-04C0B913ABE1}" presName="sibTrans" presStyleCnt="0"/>
      <dgm:spPr/>
    </dgm:pt>
    <dgm:pt modelId="{860DBA4C-2DEE-4500-98E1-335EDC3FC1A6}" type="pres">
      <dgm:prSet presAssocID="{28EA7828-D01B-4DA6-BEAE-03C01324D119}" presName="compNode" presStyleCnt="0"/>
      <dgm:spPr/>
    </dgm:pt>
    <dgm:pt modelId="{4A2FF482-3F23-4E74-995B-19FE95F4C04E}" type="pres">
      <dgm:prSet presAssocID="{28EA7828-D01B-4DA6-BEAE-03C01324D119}" presName="bgRect" presStyleLbl="bgShp" presStyleIdx="5" presStyleCnt="7"/>
      <dgm:spPr/>
    </dgm:pt>
    <dgm:pt modelId="{B7D9866A-C5CA-47A1-8080-A1AFD6139C1D}" type="pres">
      <dgm:prSet presAssocID="{28EA7828-D01B-4DA6-BEAE-03C01324D11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Teacher"/>
        </a:ext>
      </dgm:extLst>
    </dgm:pt>
    <dgm:pt modelId="{48BD0389-47A9-421A-ADCD-503F633ADBFD}" type="pres">
      <dgm:prSet presAssocID="{28EA7828-D01B-4DA6-BEAE-03C01324D119}" presName="spaceRect" presStyleCnt="0"/>
      <dgm:spPr/>
    </dgm:pt>
    <dgm:pt modelId="{B1122890-21BD-45E2-B2B5-90750B0047C5}" type="pres">
      <dgm:prSet presAssocID="{28EA7828-D01B-4DA6-BEAE-03C01324D119}" presName="parTx" presStyleLbl="revTx" presStyleIdx="5" presStyleCnt="7">
        <dgm:presLayoutVars>
          <dgm:chMax val="0"/>
          <dgm:chPref val="0"/>
        </dgm:presLayoutVars>
      </dgm:prSet>
      <dgm:spPr/>
      <dgm:t>
        <a:bodyPr/>
        <a:lstStyle/>
        <a:p>
          <a:endParaRPr lang="en-US"/>
        </a:p>
      </dgm:t>
    </dgm:pt>
    <dgm:pt modelId="{208FD9A0-6EC0-4070-B907-E689FB07A009}" type="pres">
      <dgm:prSet presAssocID="{D7E63DAF-D134-424E-B98C-86C6916D41A2}" presName="sibTrans" presStyleCnt="0"/>
      <dgm:spPr/>
    </dgm:pt>
    <dgm:pt modelId="{E20AE281-0E56-4A7E-9054-C1F10C25A5FD}" type="pres">
      <dgm:prSet presAssocID="{077059F6-F08C-4FE6-AFF4-379E35CAA294}" presName="compNode" presStyleCnt="0"/>
      <dgm:spPr/>
    </dgm:pt>
    <dgm:pt modelId="{9EAD212E-2B6B-4A32-8064-D483311B89B3}" type="pres">
      <dgm:prSet presAssocID="{077059F6-F08C-4FE6-AFF4-379E35CAA294}" presName="bgRect" presStyleLbl="bgShp" presStyleIdx="6" presStyleCnt="7"/>
      <dgm:spPr/>
    </dgm:pt>
    <dgm:pt modelId="{DADAB71B-2A84-45A7-A41B-0080E2ED598F}" type="pres">
      <dgm:prSet presAssocID="{077059F6-F08C-4FE6-AFF4-379E35CAA29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Diploma Roll"/>
        </a:ext>
      </dgm:extLst>
    </dgm:pt>
    <dgm:pt modelId="{965FB761-C53A-451E-BB8E-3896A98B079D}" type="pres">
      <dgm:prSet presAssocID="{077059F6-F08C-4FE6-AFF4-379E35CAA294}" presName="spaceRect" presStyleCnt="0"/>
      <dgm:spPr/>
    </dgm:pt>
    <dgm:pt modelId="{D3737C1D-2F9B-448C-AD50-A52D1D5B2700}" type="pres">
      <dgm:prSet presAssocID="{077059F6-F08C-4FE6-AFF4-379E35CAA294}" presName="parTx" presStyleLbl="revTx" presStyleIdx="6" presStyleCnt="7">
        <dgm:presLayoutVars>
          <dgm:chMax val="0"/>
          <dgm:chPref val="0"/>
        </dgm:presLayoutVars>
      </dgm:prSet>
      <dgm:spPr/>
      <dgm:t>
        <a:bodyPr/>
        <a:lstStyle/>
        <a:p>
          <a:endParaRPr lang="en-US"/>
        </a:p>
      </dgm:t>
    </dgm:pt>
  </dgm:ptLst>
  <dgm:cxnLst>
    <dgm:cxn modelId="{87B98BC8-1E70-401D-8CAD-882CDE140470}" type="presOf" srcId="{499A69A6-1241-4BCB-B7C7-F6E253CC8DFB}" destId="{1CDDD4C5-3120-4AA0-8C58-5DE372950759}" srcOrd="0" destOrd="0" presId="urn:microsoft.com/office/officeart/2018/2/layout/IconVerticalSolidList"/>
    <dgm:cxn modelId="{91EA6078-C94F-4019-9969-0DA22CC2932A}" srcId="{499A69A6-1241-4BCB-B7C7-F6E253CC8DFB}" destId="{474CAD77-E455-4FC1-B995-6381986AE2FB}" srcOrd="3" destOrd="0" parTransId="{ED600678-34F6-4115-8CE1-7690E568DFB4}" sibTransId="{AD3B0AB3-CFFD-44C5-A32B-8A2B4548853F}"/>
    <dgm:cxn modelId="{79933BAB-F9A8-49AF-AAD7-7D21ED77133B}" type="presOf" srcId="{077059F6-F08C-4FE6-AFF4-379E35CAA294}" destId="{D3737C1D-2F9B-448C-AD50-A52D1D5B2700}" srcOrd="0" destOrd="0" presId="urn:microsoft.com/office/officeart/2018/2/layout/IconVerticalSolidList"/>
    <dgm:cxn modelId="{47496E72-932A-462C-AB21-B818588AFAAC}" type="presOf" srcId="{28EA7828-D01B-4DA6-BEAE-03C01324D119}" destId="{B1122890-21BD-45E2-B2B5-90750B0047C5}" srcOrd="0" destOrd="0" presId="urn:microsoft.com/office/officeart/2018/2/layout/IconVerticalSolidList"/>
    <dgm:cxn modelId="{12E7100C-119C-4446-9889-14276E461FA0}" srcId="{499A69A6-1241-4BCB-B7C7-F6E253CC8DFB}" destId="{201810D1-B5AA-455A-8DB2-B5E34752ED1B}" srcOrd="4" destOrd="0" parTransId="{756E62A0-ACA5-4B7E-B8E1-3B22A66DC7CC}" sibTransId="{65648438-BFB4-4225-82B8-04C0B913ABE1}"/>
    <dgm:cxn modelId="{7B97504C-BB42-4775-9CDE-BF1EA01295E4}" type="presOf" srcId="{CF18E7C1-A72D-48D9-8A0D-FC9924426359}" destId="{67C8E12B-52C3-4A4C-8366-6C667E9FE07F}" srcOrd="0" destOrd="0" presId="urn:microsoft.com/office/officeart/2018/2/layout/IconVerticalSolidList"/>
    <dgm:cxn modelId="{E28BDCBF-4F82-4C48-A13A-A1D066060ADB}" srcId="{499A69A6-1241-4BCB-B7C7-F6E253CC8DFB}" destId="{077059F6-F08C-4FE6-AFF4-379E35CAA294}" srcOrd="6" destOrd="0" parTransId="{482FFB73-CA44-40B9-9F77-45C0EBF20A21}" sibTransId="{516AEFF7-0857-4AF9-B041-D8AE70EE7606}"/>
    <dgm:cxn modelId="{A3FDBB5F-5BA2-4246-B511-7620B60AFDD7}" type="presOf" srcId="{201810D1-B5AA-455A-8DB2-B5E34752ED1B}" destId="{A13FDB97-E04F-408A-8AB8-B48F1B007238}" srcOrd="0" destOrd="0" presId="urn:microsoft.com/office/officeart/2018/2/layout/IconVerticalSolidList"/>
    <dgm:cxn modelId="{F5FB83F0-67CA-4F7E-B832-7799264D43E2}" srcId="{499A69A6-1241-4BCB-B7C7-F6E253CC8DFB}" destId="{6A2723F8-B348-4AE7-96FB-8CF81FB72C2B}" srcOrd="2" destOrd="0" parTransId="{5E96574A-3726-4D80-AE5F-BC63929EA66F}" sibTransId="{071128B1-3873-4E30-9F79-BA63DB95BB82}"/>
    <dgm:cxn modelId="{5426DD20-B458-406B-9788-81CD7DA4A4EE}" type="presOf" srcId="{D36E0D8F-F772-4FB4-A856-B16AB7188C17}" destId="{686A5BA2-30AF-413B-9606-005B97F3E9F0}" srcOrd="0" destOrd="0" presId="urn:microsoft.com/office/officeart/2018/2/layout/IconVerticalSolidList"/>
    <dgm:cxn modelId="{405DD9CE-513B-410F-8F3B-26AD0FFCED60}" type="presOf" srcId="{474CAD77-E455-4FC1-B995-6381986AE2FB}" destId="{84E06A3B-7341-4216-BD10-F2588FDAE758}" srcOrd="0" destOrd="0" presId="urn:microsoft.com/office/officeart/2018/2/layout/IconVerticalSolidList"/>
    <dgm:cxn modelId="{2195F0D5-8718-4C27-8E44-D8B97E3BD0C8}" srcId="{499A69A6-1241-4BCB-B7C7-F6E253CC8DFB}" destId="{CF18E7C1-A72D-48D9-8A0D-FC9924426359}" srcOrd="0" destOrd="0" parTransId="{A7AB61E0-2B54-4B50-ACE7-6D745C6B2010}" sibTransId="{10D35760-0BAB-4707-ACA6-103AA015B835}"/>
    <dgm:cxn modelId="{7A4D7278-03DA-4179-800C-2DDE4C3F793F}" srcId="{499A69A6-1241-4BCB-B7C7-F6E253CC8DFB}" destId="{28EA7828-D01B-4DA6-BEAE-03C01324D119}" srcOrd="5" destOrd="0" parTransId="{C9F072F0-0DC6-493A-BAD3-2CCA75D903B5}" sibTransId="{D7E63DAF-D134-424E-B98C-86C6916D41A2}"/>
    <dgm:cxn modelId="{47A98167-5382-4A36-B333-E3E129F98C77}" type="presOf" srcId="{6A2723F8-B348-4AE7-96FB-8CF81FB72C2B}" destId="{DD75D625-7F66-4B5E-A37F-8B0785473845}" srcOrd="0" destOrd="0" presId="urn:microsoft.com/office/officeart/2018/2/layout/IconVerticalSolidList"/>
    <dgm:cxn modelId="{E7654700-06DE-469D-B660-9496808417E9}" srcId="{499A69A6-1241-4BCB-B7C7-F6E253CC8DFB}" destId="{D36E0D8F-F772-4FB4-A856-B16AB7188C17}" srcOrd="1" destOrd="0" parTransId="{63922E3E-5E1C-4812-814B-CDBD3CBA14B5}" sibTransId="{3614256A-F3A8-4524-BE6E-9668F2F8FF63}"/>
    <dgm:cxn modelId="{DF233BF9-2942-4D81-BA31-F7543DF87F29}" type="presParOf" srcId="{1CDDD4C5-3120-4AA0-8C58-5DE372950759}" destId="{AA8B6B65-5E36-4E2F-9AA7-7E6356210272}" srcOrd="0" destOrd="0" presId="urn:microsoft.com/office/officeart/2018/2/layout/IconVerticalSolidList"/>
    <dgm:cxn modelId="{A2C518F8-15D8-45F5-B744-2F0C30DE0DAE}" type="presParOf" srcId="{AA8B6B65-5E36-4E2F-9AA7-7E6356210272}" destId="{E968EA51-D14D-48EB-B8AD-A9DAEC3B0D04}" srcOrd="0" destOrd="0" presId="urn:microsoft.com/office/officeart/2018/2/layout/IconVerticalSolidList"/>
    <dgm:cxn modelId="{CF2A1C3E-BDEA-4BA0-B615-E85CFBB40345}" type="presParOf" srcId="{AA8B6B65-5E36-4E2F-9AA7-7E6356210272}" destId="{E2E83C49-4747-4E89-8238-F455A46E3786}" srcOrd="1" destOrd="0" presId="urn:microsoft.com/office/officeart/2018/2/layout/IconVerticalSolidList"/>
    <dgm:cxn modelId="{CA412152-A1E3-436F-8153-10EAB6FD2C76}" type="presParOf" srcId="{AA8B6B65-5E36-4E2F-9AA7-7E6356210272}" destId="{0AF6BAAA-7250-435C-9C2D-9F095E10A0DB}" srcOrd="2" destOrd="0" presId="urn:microsoft.com/office/officeart/2018/2/layout/IconVerticalSolidList"/>
    <dgm:cxn modelId="{70F31808-D81C-40EB-B9A4-5ACAE2C9F1FA}" type="presParOf" srcId="{AA8B6B65-5E36-4E2F-9AA7-7E6356210272}" destId="{67C8E12B-52C3-4A4C-8366-6C667E9FE07F}" srcOrd="3" destOrd="0" presId="urn:microsoft.com/office/officeart/2018/2/layout/IconVerticalSolidList"/>
    <dgm:cxn modelId="{F6D5FEC6-9265-45B4-8FBB-5C7752B38813}" type="presParOf" srcId="{1CDDD4C5-3120-4AA0-8C58-5DE372950759}" destId="{A4CEC27E-D300-47F8-95F8-540C516140D9}" srcOrd="1" destOrd="0" presId="urn:microsoft.com/office/officeart/2018/2/layout/IconVerticalSolidList"/>
    <dgm:cxn modelId="{77D7E0DE-4208-484F-9593-6758C3DCA1EB}" type="presParOf" srcId="{1CDDD4C5-3120-4AA0-8C58-5DE372950759}" destId="{7E6EC354-5E6C-4AE0-9A74-F45FE01CDE87}" srcOrd="2" destOrd="0" presId="urn:microsoft.com/office/officeart/2018/2/layout/IconVerticalSolidList"/>
    <dgm:cxn modelId="{52AC316F-54CC-4BBE-90F9-5E0819D8D626}" type="presParOf" srcId="{7E6EC354-5E6C-4AE0-9A74-F45FE01CDE87}" destId="{47985717-B80D-411F-BFD4-2009C62A1F69}" srcOrd="0" destOrd="0" presId="urn:microsoft.com/office/officeart/2018/2/layout/IconVerticalSolidList"/>
    <dgm:cxn modelId="{0D0C296F-3A32-4426-BA0A-D5F2C9F5725F}" type="presParOf" srcId="{7E6EC354-5E6C-4AE0-9A74-F45FE01CDE87}" destId="{47BC62F3-8E45-42F8-8038-F880140F8481}" srcOrd="1" destOrd="0" presId="urn:microsoft.com/office/officeart/2018/2/layout/IconVerticalSolidList"/>
    <dgm:cxn modelId="{FC2ED621-F208-42A4-9358-CA12BCB4DAF5}" type="presParOf" srcId="{7E6EC354-5E6C-4AE0-9A74-F45FE01CDE87}" destId="{6BB227AE-F407-4C14-ABB6-8FAB462470D3}" srcOrd="2" destOrd="0" presId="urn:microsoft.com/office/officeart/2018/2/layout/IconVerticalSolidList"/>
    <dgm:cxn modelId="{7AE167C7-C645-4DBB-B7C5-4BA665DB3EDB}" type="presParOf" srcId="{7E6EC354-5E6C-4AE0-9A74-F45FE01CDE87}" destId="{686A5BA2-30AF-413B-9606-005B97F3E9F0}" srcOrd="3" destOrd="0" presId="urn:microsoft.com/office/officeart/2018/2/layout/IconVerticalSolidList"/>
    <dgm:cxn modelId="{43EC6F38-6E78-446A-9078-3BE88A21073B}" type="presParOf" srcId="{1CDDD4C5-3120-4AA0-8C58-5DE372950759}" destId="{B137BFF6-AE9B-41E4-A51C-C12A703F444E}" srcOrd="3" destOrd="0" presId="urn:microsoft.com/office/officeart/2018/2/layout/IconVerticalSolidList"/>
    <dgm:cxn modelId="{6AFB737D-EFC8-443F-ADE7-53BAF0239E40}" type="presParOf" srcId="{1CDDD4C5-3120-4AA0-8C58-5DE372950759}" destId="{709D51C7-3974-463A-9AD7-88BF33532576}" srcOrd="4" destOrd="0" presId="urn:microsoft.com/office/officeart/2018/2/layout/IconVerticalSolidList"/>
    <dgm:cxn modelId="{674907E1-EC20-4925-B60F-0EC0C16B783F}" type="presParOf" srcId="{709D51C7-3974-463A-9AD7-88BF33532576}" destId="{62B003A4-43EA-4599-9BCB-110DF1336D89}" srcOrd="0" destOrd="0" presId="urn:microsoft.com/office/officeart/2018/2/layout/IconVerticalSolidList"/>
    <dgm:cxn modelId="{511E15D6-140C-4E77-B725-80148D7406E5}" type="presParOf" srcId="{709D51C7-3974-463A-9AD7-88BF33532576}" destId="{AE42946C-60BC-43F1-BA03-4ACAD9DC8F8E}" srcOrd="1" destOrd="0" presId="urn:microsoft.com/office/officeart/2018/2/layout/IconVerticalSolidList"/>
    <dgm:cxn modelId="{A9C48D1C-BE4F-4CC6-B2DA-7B062B8752BA}" type="presParOf" srcId="{709D51C7-3974-463A-9AD7-88BF33532576}" destId="{D4C1A6B5-AC99-4A49-B9F8-15D011F9D2C3}" srcOrd="2" destOrd="0" presId="urn:microsoft.com/office/officeart/2018/2/layout/IconVerticalSolidList"/>
    <dgm:cxn modelId="{D484215D-7CDE-46E2-BBE1-D9E3190DF4E1}" type="presParOf" srcId="{709D51C7-3974-463A-9AD7-88BF33532576}" destId="{DD75D625-7F66-4B5E-A37F-8B0785473845}" srcOrd="3" destOrd="0" presId="urn:microsoft.com/office/officeart/2018/2/layout/IconVerticalSolidList"/>
    <dgm:cxn modelId="{E14439F8-DB78-49F1-A4F1-10AE53671885}" type="presParOf" srcId="{1CDDD4C5-3120-4AA0-8C58-5DE372950759}" destId="{6CE9E325-06C0-42DE-844B-8EFF3214664F}" srcOrd="5" destOrd="0" presId="urn:microsoft.com/office/officeart/2018/2/layout/IconVerticalSolidList"/>
    <dgm:cxn modelId="{64744C2E-E24E-4D82-9B92-CA50FDE2D49B}" type="presParOf" srcId="{1CDDD4C5-3120-4AA0-8C58-5DE372950759}" destId="{F57F76BB-A39C-4BF1-A260-B9B3A51E4B2E}" srcOrd="6" destOrd="0" presId="urn:microsoft.com/office/officeart/2018/2/layout/IconVerticalSolidList"/>
    <dgm:cxn modelId="{DC76DB87-73FD-44DF-A612-00D9BE54E4FF}" type="presParOf" srcId="{F57F76BB-A39C-4BF1-A260-B9B3A51E4B2E}" destId="{65C73F2F-BA83-41E5-A5FE-E7A1D49B0D45}" srcOrd="0" destOrd="0" presId="urn:microsoft.com/office/officeart/2018/2/layout/IconVerticalSolidList"/>
    <dgm:cxn modelId="{D15C655C-99AA-4B88-994A-45A1A9A325C2}" type="presParOf" srcId="{F57F76BB-A39C-4BF1-A260-B9B3A51E4B2E}" destId="{23D7E02C-8C8A-4096-99F4-E233AD2AEFCA}" srcOrd="1" destOrd="0" presId="urn:microsoft.com/office/officeart/2018/2/layout/IconVerticalSolidList"/>
    <dgm:cxn modelId="{8B57361C-8C71-488A-BFF0-7F9563CF6DE9}" type="presParOf" srcId="{F57F76BB-A39C-4BF1-A260-B9B3A51E4B2E}" destId="{D286538D-0CC0-4E8D-932A-D283DC373226}" srcOrd="2" destOrd="0" presId="urn:microsoft.com/office/officeart/2018/2/layout/IconVerticalSolidList"/>
    <dgm:cxn modelId="{16C98542-8B34-4BFB-97E0-0502D103329A}" type="presParOf" srcId="{F57F76BB-A39C-4BF1-A260-B9B3A51E4B2E}" destId="{84E06A3B-7341-4216-BD10-F2588FDAE758}" srcOrd="3" destOrd="0" presId="urn:microsoft.com/office/officeart/2018/2/layout/IconVerticalSolidList"/>
    <dgm:cxn modelId="{3C96845A-1ABB-4B3C-BF37-D983517F151D}" type="presParOf" srcId="{1CDDD4C5-3120-4AA0-8C58-5DE372950759}" destId="{A556C2D6-7B18-4433-97B3-7C3884DAE487}" srcOrd="7" destOrd="0" presId="urn:microsoft.com/office/officeart/2018/2/layout/IconVerticalSolidList"/>
    <dgm:cxn modelId="{ECA7BAE7-61B6-45F8-B330-56068D17B9CD}" type="presParOf" srcId="{1CDDD4C5-3120-4AA0-8C58-5DE372950759}" destId="{E726DB2B-9608-4AF3-A4C4-7639F4FA9E45}" srcOrd="8" destOrd="0" presId="urn:microsoft.com/office/officeart/2018/2/layout/IconVerticalSolidList"/>
    <dgm:cxn modelId="{5C95FD8A-059C-462D-AB34-B73E1241DEA8}" type="presParOf" srcId="{E726DB2B-9608-4AF3-A4C4-7639F4FA9E45}" destId="{59E30878-D809-475A-B952-3D60C03986B9}" srcOrd="0" destOrd="0" presId="urn:microsoft.com/office/officeart/2018/2/layout/IconVerticalSolidList"/>
    <dgm:cxn modelId="{85D2B79A-1835-4D0B-82D6-788F0491F492}" type="presParOf" srcId="{E726DB2B-9608-4AF3-A4C4-7639F4FA9E45}" destId="{1208106E-A984-49B2-AEFC-46CDEA12CB62}" srcOrd="1" destOrd="0" presId="urn:microsoft.com/office/officeart/2018/2/layout/IconVerticalSolidList"/>
    <dgm:cxn modelId="{90107AA8-5314-41F6-9FC2-6670E59BFABB}" type="presParOf" srcId="{E726DB2B-9608-4AF3-A4C4-7639F4FA9E45}" destId="{EB8ED8C6-FE47-40E2-AC3A-FA4EE304C084}" srcOrd="2" destOrd="0" presId="urn:microsoft.com/office/officeart/2018/2/layout/IconVerticalSolidList"/>
    <dgm:cxn modelId="{5C6B0EEA-2FB2-4637-B7B3-7BDB77EFF488}" type="presParOf" srcId="{E726DB2B-9608-4AF3-A4C4-7639F4FA9E45}" destId="{A13FDB97-E04F-408A-8AB8-B48F1B007238}" srcOrd="3" destOrd="0" presId="urn:microsoft.com/office/officeart/2018/2/layout/IconVerticalSolidList"/>
    <dgm:cxn modelId="{285F67E6-005D-4D89-BF26-BD0B20C28741}" type="presParOf" srcId="{1CDDD4C5-3120-4AA0-8C58-5DE372950759}" destId="{C6C06159-6DA0-4050-A06E-AD4319AB5495}" srcOrd="9" destOrd="0" presId="urn:microsoft.com/office/officeart/2018/2/layout/IconVerticalSolidList"/>
    <dgm:cxn modelId="{86A35538-48E9-4198-9FB9-C23266DD4EC3}" type="presParOf" srcId="{1CDDD4C5-3120-4AA0-8C58-5DE372950759}" destId="{860DBA4C-2DEE-4500-98E1-335EDC3FC1A6}" srcOrd="10" destOrd="0" presId="urn:microsoft.com/office/officeart/2018/2/layout/IconVerticalSolidList"/>
    <dgm:cxn modelId="{7E7AC8FD-6E77-4346-9189-A60D546A3B0F}" type="presParOf" srcId="{860DBA4C-2DEE-4500-98E1-335EDC3FC1A6}" destId="{4A2FF482-3F23-4E74-995B-19FE95F4C04E}" srcOrd="0" destOrd="0" presId="urn:microsoft.com/office/officeart/2018/2/layout/IconVerticalSolidList"/>
    <dgm:cxn modelId="{7E801986-C5E2-4D41-9D99-DB090E1CD955}" type="presParOf" srcId="{860DBA4C-2DEE-4500-98E1-335EDC3FC1A6}" destId="{B7D9866A-C5CA-47A1-8080-A1AFD6139C1D}" srcOrd="1" destOrd="0" presId="urn:microsoft.com/office/officeart/2018/2/layout/IconVerticalSolidList"/>
    <dgm:cxn modelId="{FFDA351D-27ED-40DF-B04F-DFF8853E68DC}" type="presParOf" srcId="{860DBA4C-2DEE-4500-98E1-335EDC3FC1A6}" destId="{48BD0389-47A9-421A-ADCD-503F633ADBFD}" srcOrd="2" destOrd="0" presId="urn:microsoft.com/office/officeart/2018/2/layout/IconVerticalSolidList"/>
    <dgm:cxn modelId="{A4F87C12-40E8-4B93-80E3-7B47BD5A3DBF}" type="presParOf" srcId="{860DBA4C-2DEE-4500-98E1-335EDC3FC1A6}" destId="{B1122890-21BD-45E2-B2B5-90750B0047C5}" srcOrd="3" destOrd="0" presId="urn:microsoft.com/office/officeart/2018/2/layout/IconVerticalSolidList"/>
    <dgm:cxn modelId="{58E38F04-86F0-4FB6-89A6-4DD03510D494}" type="presParOf" srcId="{1CDDD4C5-3120-4AA0-8C58-5DE372950759}" destId="{208FD9A0-6EC0-4070-B907-E689FB07A009}" srcOrd="11" destOrd="0" presId="urn:microsoft.com/office/officeart/2018/2/layout/IconVerticalSolidList"/>
    <dgm:cxn modelId="{17FFBBD9-0235-4494-ABF1-626590C198F7}" type="presParOf" srcId="{1CDDD4C5-3120-4AA0-8C58-5DE372950759}" destId="{E20AE281-0E56-4A7E-9054-C1F10C25A5FD}" srcOrd="12" destOrd="0" presId="urn:microsoft.com/office/officeart/2018/2/layout/IconVerticalSolidList"/>
    <dgm:cxn modelId="{525A2E0C-40FF-4E72-ACA4-C4FFD4AF0532}" type="presParOf" srcId="{E20AE281-0E56-4A7E-9054-C1F10C25A5FD}" destId="{9EAD212E-2B6B-4A32-8064-D483311B89B3}" srcOrd="0" destOrd="0" presId="urn:microsoft.com/office/officeart/2018/2/layout/IconVerticalSolidList"/>
    <dgm:cxn modelId="{33A1ADD3-8E25-4FF4-8B84-124764A735BA}" type="presParOf" srcId="{E20AE281-0E56-4A7E-9054-C1F10C25A5FD}" destId="{DADAB71B-2A84-45A7-A41B-0080E2ED598F}" srcOrd="1" destOrd="0" presId="urn:microsoft.com/office/officeart/2018/2/layout/IconVerticalSolidList"/>
    <dgm:cxn modelId="{0948C0F5-E104-4DE4-97AC-73B3F2EC166A}" type="presParOf" srcId="{E20AE281-0E56-4A7E-9054-C1F10C25A5FD}" destId="{965FB761-C53A-451E-BB8E-3896A98B079D}" srcOrd="2" destOrd="0" presId="urn:microsoft.com/office/officeart/2018/2/layout/IconVerticalSolidList"/>
    <dgm:cxn modelId="{A53030A9-89F3-4733-8059-51450C876DAF}" type="presParOf" srcId="{E20AE281-0E56-4A7E-9054-C1F10C25A5FD}" destId="{D3737C1D-2F9B-448C-AD50-A52D1D5B27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81E5B1-41C3-4C73-A9D2-44EBE7FA1EE3}"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C13FB8D-2250-49EF-BD6C-2E2A2C540B46}">
      <dgm:prSet/>
      <dgm:spPr/>
      <dgm:t>
        <a:bodyPr/>
        <a:lstStyle/>
        <a:p>
          <a:pPr>
            <a:defRPr cap="all"/>
          </a:pPr>
          <a:r>
            <a:rPr lang="en-US" dirty="0"/>
            <a:t>A percentage of Summer Literacy Camps- 3 years </a:t>
          </a:r>
        </a:p>
      </dgm:t>
    </dgm:pt>
    <dgm:pt modelId="{FE77088D-2149-426C-8D2E-7121F2C02263}" type="parTrans" cxnId="{48DBB0D6-6C95-4523-B07E-30C48379C97E}">
      <dgm:prSet/>
      <dgm:spPr/>
      <dgm:t>
        <a:bodyPr/>
        <a:lstStyle/>
        <a:p>
          <a:endParaRPr lang="en-US"/>
        </a:p>
      </dgm:t>
    </dgm:pt>
    <dgm:pt modelId="{56C7219E-BC36-4EC5-8AD7-C34124F40684}" type="sibTrans" cxnId="{48DBB0D6-6C95-4523-B07E-30C48379C97E}">
      <dgm:prSet/>
      <dgm:spPr/>
      <dgm:t>
        <a:bodyPr/>
        <a:lstStyle/>
        <a:p>
          <a:endParaRPr lang="en-US"/>
        </a:p>
      </dgm:t>
    </dgm:pt>
    <dgm:pt modelId="{1FC58618-4BF5-4EFC-AE8C-418308726023}">
      <dgm:prSet/>
      <dgm:spPr/>
      <dgm:t>
        <a:bodyPr/>
        <a:lstStyle/>
        <a:p>
          <a:pPr>
            <a:defRPr cap="all"/>
          </a:pPr>
          <a:r>
            <a:rPr lang="en-US" dirty="0"/>
            <a:t>A percentage of After School Tutoring program for WVES/LRIS – 3 years</a:t>
          </a:r>
        </a:p>
      </dgm:t>
    </dgm:pt>
    <dgm:pt modelId="{97B884C9-86AF-46DE-9A18-987C1254F7D4}" type="parTrans" cxnId="{CB266750-6A99-471A-90AB-6272E3FF0F8F}">
      <dgm:prSet/>
      <dgm:spPr/>
      <dgm:t>
        <a:bodyPr/>
        <a:lstStyle/>
        <a:p>
          <a:endParaRPr lang="en-US"/>
        </a:p>
      </dgm:t>
    </dgm:pt>
    <dgm:pt modelId="{F3CDC039-7B12-42F1-843A-64615B7A8852}" type="sibTrans" cxnId="{CB266750-6A99-471A-90AB-6272E3FF0F8F}">
      <dgm:prSet/>
      <dgm:spPr/>
      <dgm:t>
        <a:bodyPr/>
        <a:lstStyle/>
        <a:p>
          <a:endParaRPr lang="en-US"/>
        </a:p>
      </dgm:t>
    </dgm:pt>
    <dgm:pt modelId="{654A8567-5C84-40EE-9FD4-C522E23C49A9}">
      <dgm:prSet/>
      <dgm:spPr/>
      <dgm:t>
        <a:bodyPr/>
        <a:lstStyle/>
        <a:p>
          <a:pPr>
            <a:defRPr cap="all"/>
          </a:pPr>
          <a:r>
            <a:rPr lang="en-US" dirty="0"/>
            <a:t>Contract with Behavioral Specialist to address student behaviors- 3 years</a:t>
          </a:r>
        </a:p>
      </dgm:t>
    </dgm:pt>
    <dgm:pt modelId="{A95CA9C1-8135-4F7C-A7FB-23C8226D3D51}" type="parTrans" cxnId="{66BC8835-CB38-4135-B86E-0F5C1631D849}">
      <dgm:prSet/>
      <dgm:spPr/>
      <dgm:t>
        <a:bodyPr/>
        <a:lstStyle/>
        <a:p>
          <a:endParaRPr lang="en-US"/>
        </a:p>
      </dgm:t>
    </dgm:pt>
    <dgm:pt modelId="{D9AF6D7F-C3E2-41C9-86FE-8CE4DEEBB7CF}" type="sibTrans" cxnId="{66BC8835-CB38-4135-B86E-0F5C1631D849}">
      <dgm:prSet/>
      <dgm:spPr/>
      <dgm:t>
        <a:bodyPr/>
        <a:lstStyle/>
        <a:p>
          <a:endParaRPr lang="en-US"/>
        </a:p>
      </dgm:t>
    </dgm:pt>
    <dgm:pt modelId="{E9BDAA93-91D3-4E91-9C47-EF16A01F06EA}">
      <dgm:prSet/>
      <dgm:spPr/>
      <dgm:t>
        <a:bodyPr/>
        <a:lstStyle/>
        <a:p>
          <a:pPr>
            <a:defRPr cap="all"/>
          </a:pPr>
          <a:r>
            <a:rPr lang="en-US" dirty="0"/>
            <a:t>Bus Tracking Software</a:t>
          </a:r>
        </a:p>
      </dgm:t>
    </dgm:pt>
    <dgm:pt modelId="{59468E75-E3CA-4778-8C82-C8AD60A5F556}" type="parTrans" cxnId="{65E358DD-4C21-4A6C-A2B0-8A01F92109FA}">
      <dgm:prSet/>
      <dgm:spPr/>
      <dgm:t>
        <a:bodyPr/>
        <a:lstStyle/>
        <a:p>
          <a:endParaRPr lang="en-US"/>
        </a:p>
      </dgm:t>
    </dgm:pt>
    <dgm:pt modelId="{E3639C9E-94FC-4A6A-87EF-A9B02C9E4E31}" type="sibTrans" cxnId="{65E358DD-4C21-4A6C-A2B0-8A01F92109FA}">
      <dgm:prSet/>
      <dgm:spPr/>
      <dgm:t>
        <a:bodyPr/>
        <a:lstStyle/>
        <a:p>
          <a:endParaRPr lang="en-US"/>
        </a:p>
      </dgm:t>
    </dgm:pt>
    <dgm:pt modelId="{F2E6913A-A135-4DF6-A172-09804CF9D03A}">
      <dgm:prSet/>
      <dgm:spPr/>
      <dgm:t>
        <a:bodyPr/>
        <a:lstStyle/>
        <a:p>
          <a:pPr>
            <a:defRPr cap="all"/>
          </a:pPr>
          <a:r>
            <a:rPr lang="en-US" dirty="0"/>
            <a:t>Computers and Monitors</a:t>
          </a:r>
        </a:p>
      </dgm:t>
    </dgm:pt>
    <dgm:pt modelId="{0629CE3B-E8C5-445A-8EA6-A66CC47CB5FB}" type="parTrans" cxnId="{6191A914-D43A-47FA-A823-56F9EF7A26B2}">
      <dgm:prSet/>
      <dgm:spPr/>
      <dgm:t>
        <a:bodyPr/>
        <a:lstStyle/>
        <a:p>
          <a:endParaRPr lang="en-US"/>
        </a:p>
      </dgm:t>
    </dgm:pt>
    <dgm:pt modelId="{6E47D870-20E8-4A60-98BE-6BEC3790A5CD}" type="sibTrans" cxnId="{6191A914-D43A-47FA-A823-56F9EF7A26B2}">
      <dgm:prSet/>
      <dgm:spPr/>
      <dgm:t>
        <a:bodyPr/>
        <a:lstStyle/>
        <a:p>
          <a:endParaRPr lang="en-US"/>
        </a:p>
      </dgm:t>
    </dgm:pt>
    <dgm:pt modelId="{A4DC8118-701B-403B-A6B7-19C57772EA7E}">
      <dgm:prSet/>
      <dgm:spPr/>
      <dgm:t>
        <a:bodyPr/>
        <a:lstStyle/>
        <a:p>
          <a:pPr>
            <a:defRPr cap="all"/>
          </a:pPr>
          <a:r>
            <a:rPr lang="en-US" dirty="0"/>
            <a:t>Educational Materials and Supplies</a:t>
          </a:r>
        </a:p>
      </dgm:t>
    </dgm:pt>
    <dgm:pt modelId="{A7895C02-0F94-41AF-AF0A-88399AFCD99C}" type="parTrans" cxnId="{9150DFF7-72DD-430C-A359-B01DB8DED362}">
      <dgm:prSet/>
      <dgm:spPr/>
      <dgm:t>
        <a:bodyPr/>
        <a:lstStyle/>
        <a:p>
          <a:endParaRPr lang="en-US"/>
        </a:p>
      </dgm:t>
    </dgm:pt>
    <dgm:pt modelId="{08D4AA4C-B440-44E5-937C-76FA6B7528B5}" type="sibTrans" cxnId="{9150DFF7-72DD-430C-A359-B01DB8DED362}">
      <dgm:prSet/>
      <dgm:spPr/>
      <dgm:t>
        <a:bodyPr/>
        <a:lstStyle/>
        <a:p>
          <a:endParaRPr lang="en-US"/>
        </a:p>
      </dgm:t>
    </dgm:pt>
    <dgm:pt modelId="{664DB2F8-EDA3-4B1A-858F-A7E7B6E0CE40}">
      <dgm:prSet/>
      <dgm:spPr/>
      <dgm:t>
        <a:bodyPr/>
        <a:lstStyle/>
        <a:p>
          <a:pPr>
            <a:defRPr cap="all"/>
          </a:pPr>
          <a:r>
            <a:rPr lang="en-US" dirty="0"/>
            <a:t>Cleaning materials and Supplies</a:t>
          </a:r>
        </a:p>
      </dgm:t>
    </dgm:pt>
    <dgm:pt modelId="{A8C1F3C4-954A-43FB-898B-108221FB7A64}" type="parTrans" cxnId="{7DA2106A-8A3C-4232-9C7E-58A6FE1B9FCC}">
      <dgm:prSet/>
      <dgm:spPr/>
      <dgm:t>
        <a:bodyPr/>
        <a:lstStyle/>
        <a:p>
          <a:endParaRPr lang="en-US"/>
        </a:p>
      </dgm:t>
    </dgm:pt>
    <dgm:pt modelId="{6DA027F3-CAB8-4043-BFBB-88F508F06B6B}" type="sibTrans" cxnId="{7DA2106A-8A3C-4232-9C7E-58A6FE1B9FCC}">
      <dgm:prSet/>
      <dgm:spPr/>
      <dgm:t>
        <a:bodyPr/>
        <a:lstStyle/>
        <a:p>
          <a:endParaRPr lang="en-US"/>
        </a:p>
      </dgm:t>
    </dgm:pt>
    <dgm:pt modelId="{AD35E512-F455-4D30-A8BC-B9418495C744}">
      <dgm:prSet/>
      <dgm:spPr/>
      <dgm:t>
        <a:bodyPr/>
        <a:lstStyle/>
        <a:p>
          <a:pPr>
            <a:defRPr cap="all"/>
          </a:pPr>
          <a:r>
            <a:rPr lang="en-US" dirty="0"/>
            <a:t>Indirect Cost</a:t>
          </a:r>
        </a:p>
      </dgm:t>
    </dgm:pt>
    <dgm:pt modelId="{29EBF7E4-E5CE-4E74-BB2B-D13CB4E1B61F}" type="parTrans" cxnId="{FFEEA56C-2FAC-405F-AA23-F9AF942E5CCF}">
      <dgm:prSet/>
      <dgm:spPr/>
      <dgm:t>
        <a:bodyPr/>
        <a:lstStyle/>
        <a:p>
          <a:endParaRPr lang="en-US"/>
        </a:p>
      </dgm:t>
    </dgm:pt>
    <dgm:pt modelId="{7F646542-CEB4-4ECA-8D85-A49BCDC972B6}" type="sibTrans" cxnId="{FFEEA56C-2FAC-405F-AA23-F9AF942E5CCF}">
      <dgm:prSet/>
      <dgm:spPr/>
      <dgm:t>
        <a:bodyPr/>
        <a:lstStyle/>
        <a:p>
          <a:endParaRPr lang="en-US"/>
        </a:p>
      </dgm:t>
    </dgm:pt>
    <dgm:pt modelId="{84AF7A0F-F4E8-4F69-BAE3-E78C82E228F6}" type="pres">
      <dgm:prSet presAssocID="{7B81E5B1-41C3-4C73-A9D2-44EBE7FA1EE3}" presName="root" presStyleCnt="0">
        <dgm:presLayoutVars>
          <dgm:dir/>
          <dgm:resizeHandles val="exact"/>
        </dgm:presLayoutVars>
      </dgm:prSet>
      <dgm:spPr/>
      <dgm:t>
        <a:bodyPr/>
        <a:lstStyle/>
        <a:p>
          <a:endParaRPr lang="en-US"/>
        </a:p>
      </dgm:t>
    </dgm:pt>
    <dgm:pt modelId="{8EEC9B49-2FAB-48EE-A187-2B864C353878}" type="pres">
      <dgm:prSet presAssocID="{AC13FB8D-2250-49EF-BD6C-2E2A2C540B46}" presName="compNode" presStyleCnt="0"/>
      <dgm:spPr/>
    </dgm:pt>
    <dgm:pt modelId="{2C4D8288-36F9-4B0A-8B41-754A1E2C2100}" type="pres">
      <dgm:prSet presAssocID="{AC13FB8D-2250-49EF-BD6C-2E2A2C540B46}" presName="iconBgRect" presStyleLbl="bgShp" presStyleIdx="0" presStyleCnt="8"/>
      <dgm:spPr>
        <a:prstGeom prst="round2DiagRect">
          <a:avLst>
            <a:gd name="adj1" fmla="val 29727"/>
            <a:gd name="adj2" fmla="val 0"/>
          </a:avLst>
        </a:prstGeom>
      </dgm:spPr>
    </dgm:pt>
    <dgm:pt modelId="{00F2D11D-7D01-4EED-81D6-F168EE5DDE11}" type="pres">
      <dgm:prSet presAssocID="{AC13FB8D-2250-49EF-BD6C-2E2A2C540B4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6F40BC2F-B95A-4107-8DE6-B081DD442106}" type="pres">
      <dgm:prSet presAssocID="{AC13FB8D-2250-49EF-BD6C-2E2A2C540B46}" presName="spaceRect" presStyleCnt="0"/>
      <dgm:spPr/>
    </dgm:pt>
    <dgm:pt modelId="{82D2F401-E0D6-44B2-94EB-AB475943F515}" type="pres">
      <dgm:prSet presAssocID="{AC13FB8D-2250-49EF-BD6C-2E2A2C540B46}" presName="textRect" presStyleLbl="revTx" presStyleIdx="0" presStyleCnt="8">
        <dgm:presLayoutVars>
          <dgm:chMax val="1"/>
          <dgm:chPref val="1"/>
        </dgm:presLayoutVars>
      </dgm:prSet>
      <dgm:spPr/>
      <dgm:t>
        <a:bodyPr/>
        <a:lstStyle/>
        <a:p>
          <a:endParaRPr lang="en-US"/>
        </a:p>
      </dgm:t>
    </dgm:pt>
    <dgm:pt modelId="{D29196E5-86C3-4240-8B43-6CC80A0B54A1}" type="pres">
      <dgm:prSet presAssocID="{56C7219E-BC36-4EC5-8AD7-C34124F40684}" presName="sibTrans" presStyleCnt="0"/>
      <dgm:spPr/>
    </dgm:pt>
    <dgm:pt modelId="{2D4BDD6F-A536-4105-B604-83EDA1E11BF6}" type="pres">
      <dgm:prSet presAssocID="{1FC58618-4BF5-4EFC-AE8C-418308726023}" presName="compNode" presStyleCnt="0"/>
      <dgm:spPr/>
    </dgm:pt>
    <dgm:pt modelId="{C966F4C9-3370-4381-815E-2BF3688C5DAE}" type="pres">
      <dgm:prSet presAssocID="{1FC58618-4BF5-4EFC-AE8C-418308726023}" presName="iconBgRect" presStyleLbl="bgShp" presStyleIdx="1" presStyleCnt="8"/>
      <dgm:spPr>
        <a:prstGeom prst="round2DiagRect">
          <a:avLst>
            <a:gd name="adj1" fmla="val 29727"/>
            <a:gd name="adj2" fmla="val 0"/>
          </a:avLst>
        </a:prstGeom>
      </dgm:spPr>
    </dgm:pt>
    <dgm:pt modelId="{B7935B05-1520-48AA-A6BF-FD4B446B96E9}" type="pres">
      <dgm:prSet presAssocID="{1FC58618-4BF5-4EFC-AE8C-41830872602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E5B2951A-29F1-4894-9FC3-B5DADA32EA3C}" type="pres">
      <dgm:prSet presAssocID="{1FC58618-4BF5-4EFC-AE8C-418308726023}" presName="spaceRect" presStyleCnt="0"/>
      <dgm:spPr/>
    </dgm:pt>
    <dgm:pt modelId="{850AAC92-2ECC-4162-8B9C-5E0D7E00340B}" type="pres">
      <dgm:prSet presAssocID="{1FC58618-4BF5-4EFC-AE8C-418308726023}" presName="textRect" presStyleLbl="revTx" presStyleIdx="1" presStyleCnt="8">
        <dgm:presLayoutVars>
          <dgm:chMax val="1"/>
          <dgm:chPref val="1"/>
        </dgm:presLayoutVars>
      </dgm:prSet>
      <dgm:spPr/>
      <dgm:t>
        <a:bodyPr/>
        <a:lstStyle/>
        <a:p>
          <a:endParaRPr lang="en-US"/>
        </a:p>
      </dgm:t>
    </dgm:pt>
    <dgm:pt modelId="{2C2F172C-B41A-4F3B-95BC-37F6F4E00856}" type="pres">
      <dgm:prSet presAssocID="{F3CDC039-7B12-42F1-843A-64615B7A8852}" presName="sibTrans" presStyleCnt="0"/>
      <dgm:spPr/>
    </dgm:pt>
    <dgm:pt modelId="{DFD375EE-AB4C-4BB4-B3E7-6C66E5B4333E}" type="pres">
      <dgm:prSet presAssocID="{654A8567-5C84-40EE-9FD4-C522E23C49A9}" presName="compNode" presStyleCnt="0"/>
      <dgm:spPr/>
    </dgm:pt>
    <dgm:pt modelId="{98223053-682D-4CC8-81B9-88B1FFB4D554}" type="pres">
      <dgm:prSet presAssocID="{654A8567-5C84-40EE-9FD4-C522E23C49A9}" presName="iconBgRect" presStyleLbl="bgShp" presStyleIdx="2" presStyleCnt="8"/>
      <dgm:spPr>
        <a:prstGeom prst="round2DiagRect">
          <a:avLst>
            <a:gd name="adj1" fmla="val 29727"/>
            <a:gd name="adj2" fmla="val 0"/>
          </a:avLst>
        </a:prstGeom>
      </dgm:spPr>
    </dgm:pt>
    <dgm:pt modelId="{92BE96EC-E653-4F68-A053-AD51B4D082D2}" type="pres">
      <dgm:prSet presAssocID="{654A8567-5C84-40EE-9FD4-C522E23C49A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iploma Roll"/>
        </a:ext>
      </dgm:extLst>
    </dgm:pt>
    <dgm:pt modelId="{810C6CEA-E114-4AE0-B35C-FC4AF78FFFC7}" type="pres">
      <dgm:prSet presAssocID="{654A8567-5C84-40EE-9FD4-C522E23C49A9}" presName="spaceRect" presStyleCnt="0"/>
      <dgm:spPr/>
    </dgm:pt>
    <dgm:pt modelId="{FE70B374-496C-421D-9266-E2BF5CDEB457}" type="pres">
      <dgm:prSet presAssocID="{654A8567-5C84-40EE-9FD4-C522E23C49A9}" presName="textRect" presStyleLbl="revTx" presStyleIdx="2" presStyleCnt="8">
        <dgm:presLayoutVars>
          <dgm:chMax val="1"/>
          <dgm:chPref val="1"/>
        </dgm:presLayoutVars>
      </dgm:prSet>
      <dgm:spPr/>
      <dgm:t>
        <a:bodyPr/>
        <a:lstStyle/>
        <a:p>
          <a:endParaRPr lang="en-US"/>
        </a:p>
      </dgm:t>
    </dgm:pt>
    <dgm:pt modelId="{0D8D3A4B-41C8-4EAD-9B8F-0A79910632CF}" type="pres">
      <dgm:prSet presAssocID="{D9AF6D7F-C3E2-41C9-86FE-8CE4DEEBB7CF}" presName="sibTrans" presStyleCnt="0"/>
      <dgm:spPr/>
    </dgm:pt>
    <dgm:pt modelId="{1BF0D64C-C5C1-4D69-BDF0-7042BF18651C}" type="pres">
      <dgm:prSet presAssocID="{E9BDAA93-91D3-4E91-9C47-EF16A01F06EA}" presName="compNode" presStyleCnt="0"/>
      <dgm:spPr/>
    </dgm:pt>
    <dgm:pt modelId="{5CA57343-1BDB-4E40-926B-254862A02CA9}" type="pres">
      <dgm:prSet presAssocID="{E9BDAA93-91D3-4E91-9C47-EF16A01F06EA}" presName="iconBgRect" presStyleLbl="bgShp" presStyleIdx="3" presStyleCnt="8"/>
      <dgm:spPr>
        <a:prstGeom prst="round2DiagRect">
          <a:avLst>
            <a:gd name="adj1" fmla="val 29727"/>
            <a:gd name="adj2" fmla="val 0"/>
          </a:avLst>
        </a:prstGeom>
      </dgm:spPr>
    </dgm:pt>
    <dgm:pt modelId="{C6BA3027-984F-410E-B93F-9933EBB8ED5E}" type="pres">
      <dgm:prSet presAssocID="{E9BDAA93-91D3-4E91-9C47-EF16A01F06E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us"/>
        </a:ext>
      </dgm:extLst>
    </dgm:pt>
    <dgm:pt modelId="{9BD94495-5C88-4042-A813-6839E69EE843}" type="pres">
      <dgm:prSet presAssocID="{E9BDAA93-91D3-4E91-9C47-EF16A01F06EA}" presName="spaceRect" presStyleCnt="0"/>
      <dgm:spPr/>
    </dgm:pt>
    <dgm:pt modelId="{8BB12D52-27A7-42E1-998F-50EC7CF37F5B}" type="pres">
      <dgm:prSet presAssocID="{E9BDAA93-91D3-4E91-9C47-EF16A01F06EA}" presName="textRect" presStyleLbl="revTx" presStyleIdx="3" presStyleCnt="8">
        <dgm:presLayoutVars>
          <dgm:chMax val="1"/>
          <dgm:chPref val="1"/>
        </dgm:presLayoutVars>
      </dgm:prSet>
      <dgm:spPr/>
      <dgm:t>
        <a:bodyPr/>
        <a:lstStyle/>
        <a:p>
          <a:endParaRPr lang="en-US"/>
        </a:p>
      </dgm:t>
    </dgm:pt>
    <dgm:pt modelId="{55A057A0-28EB-4A46-936E-78528EA9BFD6}" type="pres">
      <dgm:prSet presAssocID="{E3639C9E-94FC-4A6A-87EF-A9B02C9E4E31}" presName="sibTrans" presStyleCnt="0"/>
      <dgm:spPr/>
    </dgm:pt>
    <dgm:pt modelId="{F66C9DFD-2101-4FB5-AB34-B4ACEE27751E}" type="pres">
      <dgm:prSet presAssocID="{F2E6913A-A135-4DF6-A172-09804CF9D03A}" presName="compNode" presStyleCnt="0"/>
      <dgm:spPr/>
    </dgm:pt>
    <dgm:pt modelId="{661E7F4C-5435-43A8-913C-CFEF7B9056FB}" type="pres">
      <dgm:prSet presAssocID="{F2E6913A-A135-4DF6-A172-09804CF9D03A}" presName="iconBgRect" presStyleLbl="bgShp" presStyleIdx="4" presStyleCnt="8"/>
      <dgm:spPr>
        <a:prstGeom prst="round2DiagRect">
          <a:avLst>
            <a:gd name="adj1" fmla="val 29727"/>
            <a:gd name="adj2" fmla="val 0"/>
          </a:avLst>
        </a:prstGeom>
      </dgm:spPr>
    </dgm:pt>
    <dgm:pt modelId="{896714C0-78EE-4B52-979A-5748FFC88BA6}" type="pres">
      <dgm:prSet presAssocID="{F2E6913A-A135-4DF6-A172-09804CF9D03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omputer"/>
        </a:ext>
      </dgm:extLst>
    </dgm:pt>
    <dgm:pt modelId="{24B8F4DA-A7B6-4F94-8D50-61701AA31F4F}" type="pres">
      <dgm:prSet presAssocID="{F2E6913A-A135-4DF6-A172-09804CF9D03A}" presName="spaceRect" presStyleCnt="0"/>
      <dgm:spPr/>
    </dgm:pt>
    <dgm:pt modelId="{D0DA8E3D-35E5-4E49-96D9-11B4E60D4D16}" type="pres">
      <dgm:prSet presAssocID="{F2E6913A-A135-4DF6-A172-09804CF9D03A}" presName="textRect" presStyleLbl="revTx" presStyleIdx="4" presStyleCnt="8">
        <dgm:presLayoutVars>
          <dgm:chMax val="1"/>
          <dgm:chPref val="1"/>
        </dgm:presLayoutVars>
      </dgm:prSet>
      <dgm:spPr/>
      <dgm:t>
        <a:bodyPr/>
        <a:lstStyle/>
        <a:p>
          <a:endParaRPr lang="en-US"/>
        </a:p>
      </dgm:t>
    </dgm:pt>
    <dgm:pt modelId="{63B8ED2C-8716-4B6B-8B98-B58524818C9D}" type="pres">
      <dgm:prSet presAssocID="{6E47D870-20E8-4A60-98BE-6BEC3790A5CD}" presName="sibTrans" presStyleCnt="0"/>
      <dgm:spPr/>
    </dgm:pt>
    <dgm:pt modelId="{D3486FD6-C25C-4E21-924A-58B50D0F6DE0}" type="pres">
      <dgm:prSet presAssocID="{A4DC8118-701B-403B-A6B7-19C57772EA7E}" presName="compNode" presStyleCnt="0"/>
      <dgm:spPr/>
    </dgm:pt>
    <dgm:pt modelId="{9FB1F60A-2E7B-4788-8897-946263FC4DD9}" type="pres">
      <dgm:prSet presAssocID="{A4DC8118-701B-403B-A6B7-19C57772EA7E}" presName="iconBgRect" presStyleLbl="bgShp" presStyleIdx="5" presStyleCnt="8"/>
      <dgm:spPr>
        <a:prstGeom prst="round2DiagRect">
          <a:avLst>
            <a:gd name="adj1" fmla="val 29727"/>
            <a:gd name="adj2" fmla="val 0"/>
          </a:avLst>
        </a:prstGeom>
      </dgm:spPr>
    </dgm:pt>
    <dgm:pt modelId="{20CB63FD-0190-487D-ADAC-A06782E04E99}" type="pres">
      <dgm:prSet presAssocID="{A4DC8118-701B-403B-A6B7-19C57772EA7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lackboard"/>
        </a:ext>
      </dgm:extLst>
    </dgm:pt>
    <dgm:pt modelId="{EC0E3305-EEBF-4181-BE92-2B8EA0B27A15}" type="pres">
      <dgm:prSet presAssocID="{A4DC8118-701B-403B-A6B7-19C57772EA7E}" presName="spaceRect" presStyleCnt="0"/>
      <dgm:spPr/>
    </dgm:pt>
    <dgm:pt modelId="{97E547D6-63E6-45CB-9722-769990C62471}" type="pres">
      <dgm:prSet presAssocID="{A4DC8118-701B-403B-A6B7-19C57772EA7E}" presName="textRect" presStyleLbl="revTx" presStyleIdx="5" presStyleCnt="8">
        <dgm:presLayoutVars>
          <dgm:chMax val="1"/>
          <dgm:chPref val="1"/>
        </dgm:presLayoutVars>
      </dgm:prSet>
      <dgm:spPr/>
      <dgm:t>
        <a:bodyPr/>
        <a:lstStyle/>
        <a:p>
          <a:endParaRPr lang="en-US"/>
        </a:p>
      </dgm:t>
    </dgm:pt>
    <dgm:pt modelId="{DA290FAC-FDA4-4A89-8A96-F63987B3F61A}" type="pres">
      <dgm:prSet presAssocID="{08D4AA4C-B440-44E5-937C-76FA6B7528B5}" presName="sibTrans" presStyleCnt="0"/>
      <dgm:spPr/>
    </dgm:pt>
    <dgm:pt modelId="{8FC43D0C-F27E-4AD7-A0EF-F1A5FCDB31DF}" type="pres">
      <dgm:prSet presAssocID="{664DB2F8-EDA3-4B1A-858F-A7E7B6E0CE40}" presName="compNode" presStyleCnt="0"/>
      <dgm:spPr/>
    </dgm:pt>
    <dgm:pt modelId="{A10897FD-196B-4305-8322-2307BFC2B0BC}" type="pres">
      <dgm:prSet presAssocID="{664DB2F8-EDA3-4B1A-858F-A7E7B6E0CE40}" presName="iconBgRect" presStyleLbl="bgShp" presStyleIdx="6" presStyleCnt="8"/>
      <dgm:spPr>
        <a:prstGeom prst="round2DiagRect">
          <a:avLst>
            <a:gd name="adj1" fmla="val 29727"/>
            <a:gd name="adj2" fmla="val 0"/>
          </a:avLst>
        </a:prstGeom>
      </dgm:spPr>
    </dgm:pt>
    <dgm:pt modelId="{BE559EB6-62F3-41C7-BD2D-9FEE1834D542}" type="pres">
      <dgm:prSet presAssocID="{664DB2F8-EDA3-4B1A-858F-A7E7B6E0CE4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Mop and bucket"/>
        </a:ext>
      </dgm:extLst>
    </dgm:pt>
    <dgm:pt modelId="{4F2DBC6C-B32D-4B90-9A52-F08EE7918DAC}" type="pres">
      <dgm:prSet presAssocID="{664DB2F8-EDA3-4B1A-858F-A7E7B6E0CE40}" presName="spaceRect" presStyleCnt="0"/>
      <dgm:spPr/>
    </dgm:pt>
    <dgm:pt modelId="{62184CCC-3F94-49D8-9F56-EE8EFF444BBE}" type="pres">
      <dgm:prSet presAssocID="{664DB2F8-EDA3-4B1A-858F-A7E7B6E0CE40}" presName="textRect" presStyleLbl="revTx" presStyleIdx="6" presStyleCnt="8">
        <dgm:presLayoutVars>
          <dgm:chMax val="1"/>
          <dgm:chPref val="1"/>
        </dgm:presLayoutVars>
      </dgm:prSet>
      <dgm:spPr/>
      <dgm:t>
        <a:bodyPr/>
        <a:lstStyle/>
        <a:p>
          <a:endParaRPr lang="en-US"/>
        </a:p>
      </dgm:t>
    </dgm:pt>
    <dgm:pt modelId="{FF709DD1-539E-42E8-9997-9DC38468FDDC}" type="pres">
      <dgm:prSet presAssocID="{6DA027F3-CAB8-4043-BFBB-88F508F06B6B}" presName="sibTrans" presStyleCnt="0"/>
      <dgm:spPr/>
    </dgm:pt>
    <dgm:pt modelId="{BA438101-DBBD-468D-AEE8-6BB809794963}" type="pres">
      <dgm:prSet presAssocID="{AD35E512-F455-4D30-A8BC-B9418495C744}" presName="compNode" presStyleCnt="0"/>
      <dgm:spPr/>
    </dgm:pt>
    <dgm:pt modelId="{C78BEA9F-5F10-40FA-A595-165AE8EB1AB4}" type="pres">
      <dgm:prSet presAssocID="{AD35E512-F455-4D30-A8BC-B9418495C744}" presName="iconBgRect" presStyleLbl="bgShp" presStyleIdx="7" presStyleCnt="8"/>
      <dgm:spPr>
        <a:prstGeom prst="round2DiagRect">
          <a:avLst>
            <a:gd name="adj1" fmla="val 29727"/>
            <a:gd name="adj2" fmla="val 0"/>
          </a:avLst>
        </a:prstGeom>
      </dgm:spPr>
    </dgm:pt>
    <dgm:pt modelId="{3A50374F-60BB-46F4-B3BE-E18F162B6DD2}" type="pres">
      <dgm:prSet presAssocID="{AD35E512-F455-4D30-A8BC-B9418495C74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Money"/>
        </a:ext>
      </dgm:extLst>
    </dgm:pt>
    <dgm:pt modelId="{655BF86A-5082-45CB-8111-D4C461F1B635}" type="pres">
      <dgm:prSet presAssocID="{AD35E512-F455-4D30-A8BC-B9418495C744}" presName="spaceRect" presStyleCnt="0"/>
      <dgm:spPr/>
    </dgm:pt>
    <dgm:pt modelId="{D7CBB430-A004-48A8-8D96-0B1D6371E05C}" type="pres">
      <dgm:prSet presAssocID="{AD35E512-F455-4D30-A8BC-B9418495C744}" presName="textRect" presStyleLbl="revTx" presStyleIdx="7" presStyleCnt="8">
        <dgm:presLayoutVars>
          <dgm:chMax val="1"/>
          <dgm:chPref val="1"/>
        </dgm:presLayoutVars>
      </dgm:prSet>
      <dgm:spPr/>
      <dgm:t>
        <a:bodyPr/>
        <a:lstStyle/>
        <a:p>
          <a:endParaRPr lang="en-US"/>
        </a:p>
      </dgm:t>
    </dgm:pt>
  </dgm:ptLst>
  <dgm:cxnLst>
    <dgm:cxn modelId="{F944825A-42C0-44B2-AEA8-B093E4FD5F7A}" type="presOf" srcId="{664DB2F8-EDA3-4B1A-858F-A7E7B6E0CE40}" destId="{62184CCC-3F94-49D8-9F56-EE8EFF444BBE}" srcOrd="0" destOrd="0" presId="urn:microsoft.com/office/officeart/2018/5/layout/IconLeafLabelList"/>
    <dgm:cxn modelId="{48DBB0D6-6C95-4523-B07E-30C48379C97E}" srcId="{7B81E5B1-41C3-4C73-A9D2-44EBE7FA1EE3}" destId="{AC13FB8D-2250-49EF-BD6C-2E2A2C540B46}" srcOrd="0" destOrd="0" parTransId="{FE77088D-2149-426C-8D2E-7121F2C02263}" sibTransId="{56C7219E-BC36-4EC5-8AD7-C34124F40684}"/>
    <dgm:cxn modelId="{DA6A4192-6B28-4904-971F-4CDFBB0BB690}" type="presOf" srcId="{1FC58618-4BF5-4EFC-AE8C-418308726023}" destId="{850AAC92-2ECC-4162-8B9C-5E0D7E00340B}" srcOrd="0" destOrd="0" presId="urn:microsoft.com/office/officeart/2018/5/layout/IconLeafLabelList"/>
    <dgm:cxn modelId="{6191A914-D43A-47FA-A823-56F9EF7A26B2}" srcId="{7B81E5B1-41C3-4C73-A9D2-44EBE7FA1EE3}" destId="{F2E6913A-A135-4DF6-A172-09804CF9D03A}" srcOrd="4" destOrd="0" parTransId="{0629CE3B-E8C5-445A-8EA6-A66CC47CB5FB}" sibTransId="{6E47D870-20E8-4A60-98BE-6BEC3790A5CD}"/>
    <dgm:cxn modelId="{7DA2106A-8A3C-4232-9C7E-58A6FE1B9FCC}" srcId="{7B81E5B1-41C3-4C73-A9D2-44EBE7FA1EE3}" destId="{664DB2F8-EDA3-4B1A-858F-A7E7B6E0CE40}" srcOrd="6" destOrd="0" parTransId="{A8C1F3C4-954A-43FB-898B-108221FB7A64}" sibTransId="{6DA027F3-CAB8-4043-BFBB-88F508F06B6B}"/>
    <dgm:cxn modelId="{65E358DD-4C21-4A6C-A2B0-8A01F92109FA}" srcId="{7B81E5B1-41C3-4C73-A9D2-44EBE7FA1EE3}" destId="{E9BDAA93-91D3-4E91-9C47-EF16A01F06EA}" srcOrd="3" destOrd="0" parTransId="{59468E75-E3CA-4778-8C82-C8AD60A5F556}" sibTransId="{E3639C9E-94FC-4A6A-87EF-A9B02C9E4E31}"/>
    <dgm:cxn modelId="{66BC8835-CB38-4135-B86E-0F5C1631D849}" srcId="{7B81E5B1-41C3-4C73-A9D2-44EBE7FA1EE3}" destId="{654A8567-5C84-40EE-9FD4-C522E23C49A9}" srcOrd="2" destOrd="0" parTransId="{A95CA9C1-8135-4F7C-A7FB-23C8226D3D51}" sibTransId="{D9AF6D7F-C3E2-41C9-86FE-8CE4DEEBB7CF}"/>
    <dgm:cxn modelId="{9EFA7C5D-EC9A-4FBD-91A1-16102AAB4943}" type="presOf" srcId="{F2E6913A-A135-4DF6-A172-09804CF9D03A}" destId="{D0DA8E3D-35E5-4E49-96D9-11B4E60D4D16}" srcOrd="0" destOrd="0" presId="urn:microsoft.com/office/officeart/2018/5/layout/IconLeafLabelList"/>
    <dgm:cxn modelId="{A0DBF154-19E0-425E-AB8A-A17151483D80}" type="presOf" srcId="{AC13FB8D-2250-49EF-BD6C-2E2A2C540B46}" destId="{82D2F401-E0D6-44B2-94EB-AB475943F515}" srcOrd="0" destOrd="0" presId="urn:microsoft.com/office/officeart/2018/5/layout/IconLeafLabelList"/>
    <dgm:cxn modelId="{FFEEA56C-2FAC-405F-AA23-F9AF942E5CCF}" srcId="{7B81E5B1-41C3-4C73-A9D2-44EBE7FA1EE3}" destId="{AD35E512-F455-4D30-A8BC-B9418495C744}" srcOrd="7" destOrd="0" parTransId="{29EBF7E4-E5CE-4E74-BB2B-D13CB4E1B61F}" sibTransId="{7F646542-CEB4-4ECA-8D85-A49BCDC972B6}"/>
    <dgm:cxn modelId="{CB266750-6A99-471A-90AB-6272E3FF0F8F}" srcId="{7B81E5B1-41C3-4C73-A9D2-44EBE7FA1EE3}" destId="{1FC58618-4BF5-4EFC-AE8C-418308726023}" srcOrd="1" destOrd="0" parTransId="{97B884C9-86AF-46DE-9A18-987C1254F7D4}" sibTransId="{F3CDC039-7B12-42F1-843A-64615B7A8852}"/>
    <dgm:cxn modelId="{87154CFD-17D9-488E-ACAA-5517447D3B87}" type="presOf" srcId="{E9BDAA93-91D3-4E91-9C47-EF16A01F06EA}" destId="{8BB12D52-27A7-42E1-998F-50EC7CF37F5B}" srcOrd="0" destOrd="0" presId="urn:microsoft.com/office/officeart/2018/5/layout/IconLeafLabelList"/>
    <dgm:cxn modelId="{AA5E3484-9820-46D6-B960-F7BACADEFA43}" type="presOf" srcId="{7B81E5B1-41C3-4C73-A9D2-44EBE7FA1EE3}" destId="{84AF7A0F-F4E8-4F69-BAE3-E78C82E228F6}" srcOrd="0" destOrd="0" presId="urn:microsoft.com/office/officeart/2018/5/layout/IconLeafLabelList"/>
    <dgm:cxn modelId="{9150DFF7-72DD-430C-A359-B01DB8DED362}" srcId="{7B81E5B1-41C3-4C73-A9D2-44EBE7FA1EE3}" destId="{A4DC8118-701B-403B-A6B7-19C57772EA7E}" srcOrd="5" destOrd="0" parTransId="{A7895C02-0F94-41AF-AF0A-88399AFCD99C}" sibTransId="{08D4AA4C-B440-44E5-937C-76FA6B7528B5}"/>
    <dgm:cxn modelId="{8A6AAD59-E50D-4200-B082-B6C8F4D6701E}" type="presOf" srcId="{654A8567-5C84-40EE-9FD4-C522E23C49A9}" destId="{FE70B374-496C-421D-9266-E2BF5CDEB457}" srcOrd="0" destOrd="0" presId="urn:microsoft.com/office/officeart/2018/5/layout/IconLeafLabelList"/>
    <dgm:cxn modelId="{9D0D132C-3CAE-4A21-A817-652877101678}" type="presOf" srcId="{A4DC8118-701B-403B-A6B7-19C57772EA7E}" destId="{97E547D6-63E6-45CB-9722-769990C62471}" srcOrd="0" destOrd="0" presId="urn:microsoft.com/office/officeart/2018/5/layout/IconLeafLabelList"/>
    <dgm:cxn modelId="{C6C60007-6B53-413F-9F33-BBA8CBDAFF79}" type="presOf" srcId="{AD35E512-F455-4D30-A8BC-B9418495C744}" destId="{D7CBB430-A004-48A8-8D96-0B1D6371E05C}" srcOrd="0" destOrd="0" presId="urn:microsoft.com/office/officeart/2018/5/layout/IconLeafLabelList"/>
    <dgm:cxn modelId="{53BE8541-9731-4010-92F4-BE7DF9143657}" type="presParOf" srcId="{84AF7A0F-F4E8-4F69-BAE3-E78C82E228F6}" destId="{8EEC9B49-2FAB-48EE-A187-2B864C353878}" srcOrd="0" destOrd="0" presId="urn:microsoft.com/office/officeart/2018/5/layout/IconLeafLabelList"/>
    <dgm:cxn modelId="{FAF0E420-93D7-48F6-885B-61AB624E6E57}" type="presParOf" srcId="{8EEC9B49-2FAB-48EE-A187-2B864C353878}" destId="{2C4D8288-36F9-4B0A-8B41-754A1E2C2100}" srcOrd="0" destOrd="0" presId="urn:microsoft.com/office/officeart/2018/5/layout/IconLeafLabelList"/>
    <dgm:cxn modelId="{635BB019-62FF-4057-BFA5-18D3369B37B7}" type="presParOf" srcId="{8EEC9B49-2FAB-48EE-A187-2B864C353878}" destId="{00F2D11D-7D01-4EED-81D6-F168EE5DDE11}" srcOrd="1" destOrd="0" presId="urn:microsoft.com/office/officeart/2018/5/layout/IconLeafLabelList"/>
    <dgm:cxn modelId="{4E210266-417B-4EEA-B52D-C6ECCC5F4AF0}" type="presParOf" srcId="{8EEC9B49-2FAB-48EE-A187-2B864C353878}" destId="{6F40BC2F-B95A-4107-8DE6-B081DD442106}" srcOrd="2" destOrd="0" presId="urn:microsoft.com/office/officeart/2018/5/layout/IconLeafLabelList"/>
    <dgm:cxn modelId="{F160A538-5011-43EB-A874-9FA47E1314F5}" type="presParOf" srcId="{8EEC9B49-2FAB-48EE-A187-2B864C353878}" destId="{82D2F401-E0D6-44B2-94EB-AB475943F515}" srcOrd="3" destOrd="0" presId="urn:microsoft.com/office/officeart/2018/5/layout/IconLeafLabelList"/>
    <dgm:cxn modelId="{CFE64D2D-A5BB-4E2D-A77F-5701F57C63D6}" type="presParOf" srcId="{84AF7A0F-F4E8-4F69-BAE3-E78C82E228F6}" destId="{D29196E5-86C3-4240-8B43-6CC80A0B54A1}" srcOrd="1" destOrd="0" presId="urn:microsoft.com/office/officeart/2018/5/layout/IconLeafLabelList"/>
    <dgm:cxn modelId="{EDF8ECAF-0D8A-49FF-A6EB-8487292C18C2}" type="presParOf" srcId="{84AF7A0F-F4E8-4F69-BAE3-E78C82E228F6}" destId="{2D4BDD6F-A536-4105-B604-83EDA1E11BF6}" srcOrd="2" destOrd="0" presId="urn:microsoft.com/office/officeart/2018/5/layout/IconLeafLabelList"/>
    <dgm:cxn modelId="{E7005FA9-148D-4BA7-A6DA-B6EE6F4B5699}" type="presParOf" srcId="{2D4BDD6F-A536-4105-B604-83EDA1E11BF6}" destId="{C966F4C9-3370-4381-815E-2BF3688C5DAE}" srcOrd="0" destOrd="0" presId="urn:microsoft.com/office/officeart/2018/5/layout/IconLeafLabelList"/>
    <dgm:cxn modelId="{2F445D03-5AD3-4C51-9077-8572AFCD2213}" type="presParOf" srcId="{2D4BDD6F-A536-4105-B604-83EDA1E11BF6}" destId="{B7935B05-1520-48AA-A6BF-FD4B446B96E9}" srcOrd="1" destOrd="0" presId="urn:microsoft.com/office/officeart/2018/5/layout/IconLeafLabelList"/>
    <dgm:cxn modelId="{4A366F75-ED1A-42D7-8FE2-6A7C856E6E5C}" type="presParOf" srcId="{2D4BDD6F-A536-4105-B604-83EDA1E11BF6}" destId="{E5B2951A-29F1-4894-9FC3-B5DADA32EA3C}" srcOrd="2" destOrd="0" presId="urn:microsoft.com/office/officeart/2018/5/layout/IconLeafLabelList"/>
    <dgm:cxn modelId="{49D9531E-52D2-46C0-8F45-9B73A22DEA3C}" type="presParOf" srcId="{2D4BDD6F-A536-4105-B604-83EDA1E11BF6}" destId="{850AAC92-2ECC-4162-8B9C-5E0D7E00340B}" srcOrd="3" destOrd="0" presId="urn:microsoft.com/office/officeart/2018/5/layout/IconLeafLabelList"/>
    <dgm:cxn modelId="{B570C5A0-9078-405C-A80D-11E4A620F5EE}" type="presParOf" srcId="{84AF7A0F-F4E8-4F69-BAE3-E78C82E228F6}" destId="{2C2F172C-B41A-4F3B-95BC-37F6F4E00856}" srcOrd="3" destOrd="0" presId="urn:microsoft.com/office/officeart/2018/5/layout/IconLeafLabelList"/>
    <dgm:cxn modelId="{6A112DB8-D15B-4EDE-9F8D-CDC2D0A97E38}" type="presParOf" srcId="{84AF7A0F-F4E8-4F69-BAE3-E78C82E228F6}" destId="{DFD375EE-AB4C-4BB4-B3E7-6C66E5B4333E}" srcOrd="4" destOrd="0" presId="urn:microsoft.com/office/officeart/2018/5/layout/IconLeafLabelList"/>
    <dgm:cxn modelId="{CC319764-A198-4FEB-803D-D75A155AC1FD}" type="presParOf" srcId="{DFD375EE-AB4C-4BB4-B3E7-6C66E5B4333E}" destId="{98223053-682D-4CC8-81B9-88B1FFB4D554}" srcOrd="0" destOrd="0" presId="urn:microsoft.com/office/officeart/2018/5/layout/IconLeafLabelList"/>
    <dgm:cxn modelId="{265B7A7D-88E9-4A6B-BD7F-3E51BC41C8EA}" type="presParOf" srcId="{DFD375EE-AB4C-4BB4-B3E7-6C66E5B4333E}" destId="{92BE96EC-E653-4F68-A053-AD51B4D082D2}" srcOrd="1" destOrd="0" presId="urn:microsoft.com/office/officeart/2018/5/layout/IconLeafLabelList"/>
    <dgm:cxn modelId="{DB6062A1-224F-4D5C-982D-E796A0FEB867}" type="presParOf" srcId="{DFD375EE-AB4C-4BB4-B3E7-6C66E5B4333E}" destId="{810C6CEA-E114-4AE0-B35C-FC4AF78FFFC7}" srcOrd="2" destOrd="0" presId="urn:microsoft.com/office/officeart/2018/5/layout/IconLeafLabelList"/>
    <dgm:cxn modelId="{B9F6DCA7-2ECC-4BB8-9275-C67C02426808}" type="presParOf" srcId="{DFD375EE-AB4C-4BB4-B3E7-6C66E5B4333E}" destId="{FE70B374-496C-421D-9266-E2BF5CDEB457}" srcOrd="3" destOrd="0" presId="urn:microsoft.com/office/officeart/2018/5/layout/IconLeafLabelList"/>
    <dgm:cxn modelId="{AD4AF1EC-F25A-4ED3-B89A-2750FDC3EF64}" type="presParOf" srcId="{84AF7A0F-F4E8-4F69-BAE3-E78C82E228F6}" destId="{0D8D3A4B-41C8-4EAD-9B8F-0A79910632CF}" srcOrd="5" destOrd="0" presId="urn:microsoft.com/office/officeart/2018/5/layout/IconLeafLabelList"/>
    <dgm:cxn modelId="{0726FC05-C0E4-4E29-B4A5-9A6F07C52374}" type="presParOf" srcId="{84AF7A0F-F4E8-4F69-BAE3-E78C82E228F6}" destId="{1BF0D64C-C5C1-4D69-BDF0-7042BF18651C}" srcOrd="6" destOrd="0" presId="urn:microsoft.com/office/officeart/2018/5/layout/IconLeafLabelList"/>
    <dgm:cxn modelId="{4BD1CAD8-C624-4A5F-938E-BCF231585D4D}" type="presParOf" srcId="{1BF0D64C-C5C1-4D69-BDF0-7042BF18651C}" destId="{5CA57343-1BDB-4E40-926B-254862A02CA9}" srcOrd="0" destOrd="0" presId="urn:microsoft.com/office/officeart/2018/5/layout/IconLeafLabelList"/>
    <dgm:cxn modelId="{78A3931C-7963-42C7-AE2A-CFCCFA951A52}" type="presParOf" srcId="{1BF0D64C-C5C1-4D69-BDF0-7042BF18651C}" destId="{C6BA3027-984F-410E-B93F-9933EBB8ED5E}" srcOrd="1" destOrd="0" presId="urn:microsoft.com/office/officeart/2018/5/layout/IconLeafLabelList"/>
    <dgm:cxn modelId="{A3216DC3-D7E5-4630-B76C-85EABE1C3669}" type="presParOf" srcId="{1BF0D64C-C5C1-4D69-BDF0-7042BF18651C}" destId="{9BD94495-5C88-4042-A813-6839E69EE843}" srcOrd="2" destOrd="0" presId="urn:microsoft.com/office/officeart/2018/5/layout/IconLeafLabelList"/>
    <dgm:cxn modelId="{1C9A0154-8FD1-4E3E-81FC-C5EE14A1142F}" type="presParOf" srcId="{1BF0D64C-C5C1-4D69-BDF0-7042BF18651C}" destId="{8BB12D52-27A7-42E1-998F-50EC7CF37F5B}" srcOrd="3" destOrd="0" presId="urn:microsoft.com/office/officeart/2018/5/layout/IconLeafLabelList"/>
    <dgm:cxn modelId="{15F4F3AF-DAD4-44ED-9700-FC682C6AE0CD}" type="presParOf" srcId="{84AF7A0F-F4E8-4F69-BAE3-E78C82E228F6}" destId="{55A057A0-28EB-4A46-936E-78528EA9BFD6}" srcOrd="7" destOrd="0" presId="urn:microsoft.com/office/officeart/2018/5/layout/IconLeafLabelList"/>
    <dgm:cxn modelId="{3AB96B55-B4AC-49F9-B672-E011EFD43054}" type="presParOf" srcId="{84AF7A0F-F4E8-4F69-BAE3-E78C82E228F6}" destId="{F66C9DFD-2101-4FB5-AB34-B4ACEE27751E}" srcOrd="8" destOrd="0" presId="urn:microsoft.com/office/officeart/2018/5/layout/IconLeafLabelList"/>
    <dgm:cxn modelId="{C5168CF2-FF5A-4CB7-ADB5-FC63D0ED15E6}" type="presParOf" srcId="{F66C9DFD-2101-4FB5-AB34-B4ACEE27751E}" destId="{661E7F4C-5435-43A8-913C-CFEF7B9056FB}" srcOrd="0" destOrd="0" presId="urn:microsoft.com/office/officeart/2018/5/layout/IconLeafLabelList"/>
    <dgm:cxn modelId="{523CBFAF-43B0-417C-B5E8-4F796C40237D}" type="presParOf" srcId="{F66C9DFD-2101-4FB5-AB34-B4ACEE27751E}" destId="{896714C0-78EE-4B52-979A-5748FFC88BA6}" srcOrd="1" destOrd="0" presId="urn:microsoft.com/office/officeart/2018/5/layout/IconLeafLabelList"/>
    <dgm:cxn modelId="{290AC742-31DB-4FDA-A503-DDD49EA2078F}" type="presParOf" srcId="{F66C9DFD-2101-4FB5-AB34-B4ACEE27751E}" destId="{24B8F4DA-A7B6-4F94-8D50-61701AA31F4F}" srcOrd="2" destOrd="0" presId="urn:microsoft.com/office/officeart/2018/5/layout/IconLeafLabelList"/>
    <dgm:cxn modelId="{17533C95-409A-4B79-8EEA-46CF304F88E7}" type="presParOf" srcId="{F66C9DFD-2101-4FB5-AB34-B4ACEE27751E}" destId="{D0DA8E3D-35E5-4E49-96D9-11B4E60D4D16}" srcOrd="3" destOrd="0" presId="urn:microsoft.com/office/officeart/2018/5/layout/IconLeafLabelList"/>
    <dgm:cxn modelId="{17524FDF-0776-4F4A-A6AB-A227E9C896C6}" type="presParOf" srcId="{84AF7A0F-F4E8-4F69-BAE3-E78C82E228F6}" destId="{63B8ED2C-8716-4B6B-8B98-B58524818C9D}" srcOrd="9" destOrd="0" presId="urn:microsoft.com/office/officeart/2018/5/layout/IconLeafLabelList"/>
    <dgm:cxn modelId="{5280F3B9-35FB-42C5-AEB0-78B782FA9E82}" type="presParOf" srcId="{84AF7A0F-F4E8-4F69-BAE3-E78C82E228F6}" destId="{D3486FD6-C25C-4E21-924A-58B50D0F6DE0}" srcOrd="10" destOrd="0" presId="urn:microsoft.com/office/officeart/2018/5/layout/IconLeafLabelList"/>
    <dgm:cxn modelId="{64D76378-82E6-4EEF-94A4-33754BC20B4D}" type="presParOf" srcId="{D3486FD6-C25C-4E21-924A-58B50D0F6DE0}" destId="{9FB1F60A-2E7B-4788-8897-946263FC4DD9}" srcOrd="0" destOrd="0" presId="urn:microsoft.com/office/officeart/2018/5/layout/IconLeafLabelList"/>
    <dgm:cxn modelId="{25A3F772-8503-475D-9334-C26B789E4895}" type="presParOf" srcId="{D3486FD6-C25C-4E21-924A-58B50D0F6DE0}" destId="{20CB63FD-0190-487D-ADAC-A06782E04E99}" srcOrd="1" destOrd="0" presId="urn:microsoft.com/office/officeart/2018/5/layout/IconLeafLabelList"/>
    <dgm:cxn modelId="{C3C5CEA9-EA93-4185-A3DF-69C8EAA79A6E}" type="presParOf" srcId="{D3486FD6-C25C-4E21-924A-58B50D0F6DE0}" destId="{EC0E3305-EEBF-4181-BE92-2B8EA0B27A15}" srcOrd="2" destOrd="0" presId="urn:microsoft.com/office/officeart/2018/5/layout/IconLeafLabelList"/>
    <dgm:cxn modelId="{083186F1-0D3A-4DBE-8A9A-FFD5B01D0B52}" type="presParOf" srcId="{D3486FD6-C25C-4E21-924A-58B50D0F6DE0}" destId="{97E547D6-63E6-45CB-9722-769990C62471}" srcOrd="3" destOrd="0" presId="urn:microsoft.com/office/officeart/2018/5/layout/IconLeafLabelList"/>
    <dgm:cxn modelId="{682FB87A-7409-4CF2-947A-E0047127BF1D}" type="presParOf" srcId="{84AF7A0F-F4E8-4F69-BAE3-E78C82E228F6}" destId="{DA290FAC-FDA4-4A89-8A96-F63987B3F61A}" srcOrd="11" destOrd="0" presId="urn:microsoft.com/office/officeart/2018/5/layout/IconLeafLabelList"/>
    <dgm:cxn modelId="{D4C44732-F8F1-4484-BBF7-BE36A8A04DD1}" type="presParOf" srcId="{84AF7A0F-F4E8-4F69-BAE3-E78C82E228F6}" destId="{8FC43D0C-F27E-4AD7-A0EF-F1A5FCDB31DF}" srcOrd="12" destOrd="0" presId="urn:microsoft.com/office/officeart/2018/5/layout/IconLeafLabelList"/>
    <dgm:cxn modelId="{30895F2E-4E05-4834-A33A-BA8C83247FE3}" type="presParOf" srcId="{8FC43D0C-F27E-4AD7-A0EF-F1A5FCDB31DF}" destId="{A10897FD-196B-4305-8322-2307BFC2B0BC}" srcOrd="0" destOrd="0" presId="urn:microsoft.com/office/officeart/2018/5/layout/IconLeafLabelList"/>
    <dgm:cxn modelId="{4AC4DDF5-3AF0-47C9-9656-46D15D8A4B66}" type="presParOf" srcId="{8FC43D0C-F27E-4AD7-A0EF-F1A5FCDB31DF}" destId="{BE559EB6-62F3-41C7-BD2D-9FEE1834D542}" srcOrd="1" destOrd="0" presId="urn:microsoft.com/office/officeart/2018/5/layout/IconLeafLabelList"/>
    <dgm:cxn modelId="{127B8886-0C15-4507-8C77-8DB2828E6EDA}" type="presParOf" srcId="{8FC43D0C-F27E-4AD7-A0EF-F1A5FCDB31DF}" destId="{4F2DBC6C-B32D-4B90-9A52-F08EE7918DAC}" srcOrd="2" destOrd="0" presId="urn:microsoft.com/office/officeart/2018/5/layout/IconLeafLabelList"/>
    <dgm:cxn modelId="{9A657AD7-E5D5-4BD7-9D76-C6F7AFAEC3AB}" type="presParOf" srcId="{8FC43D0C-F27E-4AD7-A0EF-F1A5FCDB31DF}" destId="{62184CCC-3F94-49D8-9F56-EE8EFF444BBE}" srcOrd="3" destOrd="0" presId="urn:microsoft.com/office/officeart/2018/5/layout/IconLeafLabelList"/>
    <dgm:cxn modelId="{20022823-F7F3-4A9D-B38E-0D9D98FD55CF}" type="presParOf" srcId="{84AF7A0F-F4E8-4F69-BAE3-E78C82E228F6}" destId="{FF709DD1-539E-42E8-9997-9DC38468FDDC}" srcOrd="13" destOrd="0" presId="urn:microsoft.com/office/officeart/2018/5/layout/IconLeafLabelList"/>
    <dgm:cxn modelId="{A00515C5-7704-486B-BF7B-92CCC4F522B2}" type="presParOf" srcId="{84AF7A0F-F4E8-4F69-BAE3-E78C82E228F6}" destId="{BA438101-DBBD-468D-AEE8-6BB809794963}" srcOrd="14" destOrd="0" presId="urn:microsoft.com/office/officeart/2018/5/layout/IconLeafLabelList"/>
    <dgm:cxn modelId="{D26A1348-2D99-40FB-9D02-12E4490F7518}" type="presParOf" srcId="{BA438101-DBBD-468D-AEE8-6BB809794963}" destId="{C78BEA9F-5F10-40FA-A595-165AE8EB1AB4}" srcOrd="0" destOrd="0" presId="urn:microsoft.com/office/officeart/2018/5/layout/IconLeafLabelList"/>
    <dgm:cxn modelId="{2BCC1AC2-162A-4150-AA54-027B22271FD1}" type="presParOf" srcId="{BA438101-DBBD-468D-AEE8-6BB809794963}" destId="{3A50374F-60BB-46F4-B3BE-E18F162B6DD2}" srcOrd="1" destOrd="0" presId="urn:microsoft.com/office/officeart/2018/5/layout/IconLeafLabelList"/>
    <dgm:cxn modelId="{68CF77A9-3B82-4AD1-8046-75AE078487C0}" type="presParOf" srcId="{BA438101-DBBD-468D-AEE8-6BB809794963}" destId="{655BF86A-5082-45CB-8111-D4C461F1B635}" srcOrd="2" destOrd="0" presId="urn:microsoft.com/office/officeart/2018/5/layout/IconLeafLabelList"/>
    <dgm:cxn modelId="{FBB7CB79-1CC8-4D1C-AC14-BF1A003A703E}" type="presParOf" srcId="{BA438101-DBBD-468D-AEE8-6BB809794963}" destId="{D7CBB430-A004-48A8-8D96-0B1D6371E05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A30166-DA54-4D48-ADFB-D7E712CC5C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35405B-4D1E-4E49-BD01-00FAFFAB94FD}">
      <dgm:prSet/>
      <dgm:spPr/>
      <dgm:t>
        <a:bodyPr/>
        <a:lstStyle/>
        <a:p>
          <a:r>
            <a:rPr lang="en-US" u="sng" dirty="0"/>
            <a:t>Replace Air Condition Units </a:t>
          </a:r>
          <a:r>
            <a:rPr lang="en-US" dirty="0"/>
            <a:t>at WVES, FPMS, FPHS, Central Office, Transportation Department, WAES, Greenhouse, Maintenance Building, and Baseball facility</a:t>
          </a:r>
        </a:p>
      </dgm:t>
    </dgm:pt>
    <dgm:pt modelId="{355930BD-F704-48C0-AB0A-802767B95FA3}" type="parTrans" cxnId="{797277AD-DAA3-485B-B8DC-E9D661C011DE}">
      <dgm:prSet/>
      <dgm:spPr/>
      <dgm:t>
        <a:bodyPr/>
        <a:lstStyle/>
        <a:p>
          <a:endParaRPr lang="en-US"/>
        </a:p>
      </dgm:t>
    </dgm:pt>
    <dgm:pt modelId="{11849139-4DBE-4ECF-9D79-78556EE93583}" type="sibTrans" cxnId="{797277AD-DAA3-485B-B8DC-E9D661C011DE}">
      <dgm:prSet/>
      <dgm:spPr/>
      <dgm:t>
        <a:bodyPr/>
        <a:lstStyle/>
        <a:p>
          <a:endParaRPr lang="en-US"/>
        </a:p>
      </dgm:t>
    </dgm:pt>
    <dgm:pt modelId="{ABFF8692-B2D9-4471-AB6C-3ABBB06CB9B8}">
      <dgm:prSet/>
      <dgm:spPr/>
      <dgm:t>
        <a:bodyPr/>
        <a:lstStyle/>
        <a:p>
          <a:r>
            <a:rPr lang="en-US" u="sng" dirty="0"/>
            <a:t>Replace Roofs </a:t>
          </a:r>
          <a:r>
            <a:rPr lang="en-US" dirty="0"/>
            <a:t>at WVES, Central Office, WVES lunchroom and replace HVAC on that roof</a:t>
          </a:r>
        </a:p>
      </dgm:t>
    </dgm:pt>
    <dgm:pt modelId="{E8AC4303-8DA9-4888-B01E-AFC981DEC772}" type="parTrans" cxnId="{697DF5B6-704D-4924-8AC5-CD08383C910B}">
      <dgm:prSet/>
      <dgm:spPr/>
      <dgm:t>
        <a:bodyPr/>
        <a:lstStyle/>
        <a:p>
          <a:endParaRPr lang="en-US"/>
        </a:p>
      </dgm:t>
    </dgm:pt>
    <dgm:pt modelId="{0587E72B-42ED-421D-B665-327EBE45FE05}" type="sibTrans" cxnId="{697DF5B6-704D-4924-8AC5-CD08383C910B}">
      <dgm:prSet/>
      <dgm:spPr/>
      <dgm:t>
        <a:bodyPr/>
        <a:lstStyle/>
        <a:p>
          <a:endParaRPr lang="en-US"/>
        </a:p>
      </dgm:t>
    </dgm:pt>
    <dgm:pt modelId="{BC31E8A0-F31C-49B0-AD12-206CF7FC8289}">
      <dgm:prSet/>
      <dgm:spPr/>
      <dgm:t>
        <a:bodyPr/>
        <a:lstStyle/>
        <a:p>
          <a:r>
            <a:rPr lang="en-US" u="sng" dirty="0"/>
            <a:t>Renovate restrooms and Windows </a:t>
          </a:r>
          <a:r>
            <a:rPr lang="en-US" dirty="0"/>
            <a:t>at WAES</a:t>
          </a:r>
        </a:p>
      </dgm:t>
    </dgm:pt>
    <dgm:pt modelId="{C563A729-BBAB-47D3-B3D7-ADA29E9AB580}" type="parTrans" cxnId="{43AAB0BB-C950-4214-934C-FA19FA739949}">
      <dgm:prSet/>
      <dgm:spPr/>
      <dgm:t>
        <a:bodyPr/>
        <a:lstStyle/>
        <a:p>
          <a:endParaRPr lang="en-US"/>
        </a:p>
      </dgm:t>
    </dgm:pt>
    <dgm:pt modelId="{249F9005-90EE-44BA-9A06-FB541985DFB8}" type="sibTrans" cxnId="{43AAB0BB-C950-4214-934C-FA19FA739949}">
      <dgm:prSet/>
      <dgm:spPr/>
      <dgm:t>
        <a:bodyPr/>
        <a:lstStyle/>
        <a:p>
          <a:endParaRPr lang="en-US"/>
        </a:p>
      </dgm:t>
    </dgm:pt>
    <dgm:pt modelId="{D1C401AA-34DE-45B9-9CD6-F46DDE7F961F}">
      <dgm:prSet/>
      <dgm:spPr/>
      <dgm:t>
        <a:bodyPr/>
        <a:lstStyle/>
        <a:p>
          <a:r>
            <a:rPr lang="en-US" u="sng" dirty="0"/>
            <a:t>Replace water fountains </a:t>
          </a:r>
          <a:r>
            <a:rPr lang="en-US" dirty="0"/>
            <a:t>with water bottle fillers</a:t>
          </a:r>
        </a:p>
      </dgm:t>
    </dgm:pt>
    <dgm:pt modelId="{46850520-0BBB-4699-A1B6-A2F7EB7DE280}" type="parTrans" cxnId="{FF4FDE62-8AB2-473F-A348-9C6ABD314DB8}">
      <dgm:prSet/>
      <dgm:spPr/>
      <dgm:t>
        <a:bodyPr/>
        <a:lstStyle/>
        <a:p>
          <a:endParaRPr lang="en-US"/>
        </a:p>
      </dgm:t>
    </dgm:pt>
    <dgm:pt modelId="{B29F17F2-37E5-45B8-B384-F44297CFC04E}" type="sibTrans" cxnId="{FF4FDE62-8AB2-473F-A348-9C6ABD314DB8}">
      <dgm:prSet/>
      <dgm:spPr/>
      <dgm:t>
        <a:bodyPr/>
        <a:lstStyle/>
        <a:p>
          <a:endParaRPr lang="en-US"/>
        </a:p>
      </dgm:t>
    </dgm:pt>
    <dgm:pt modelId="{13111386-F03F-4F25-8CC3-4CA365B8E8B9}">
      <dgm:prSet/>
      <dgm:spPr/>
      <dgm:t>
        <a:bodyPr/>
        <a:lstStyle/>
        <a:p>
          <a:r>
            <a:rPr lang="en-US" u="sng" dirty="0"/>
            <a:t>WAES</a:t>
          </a:r>
          <a:r>
            <a:rPr lang="en-US" dirty="0"/>
            <a:t> furnish Drama room</a:t>
          </a:r>
        </a:p>
      </dgm:t>
    </dgm:pt>
    <dgm:pt modelId="{E07D741B-831E-45A1-BD86-33FCA5F7ABBA}" type="parTrans" cxnId="{D20A3A5D-FA3B-4CBF-A833-56BAD3A94694}">
      <dgm:prSet/>
      <dgm:spPr/>
      <dgm:t>
        <a:bodyPr/>
        <a:lstStyle/>
        <a:p>
          <a:endParaRPr lang="en-US"/>
        </a:p>
      </dgm:t>
    </dgm:pt>
    <dgm:pt modelId="{F622CD1E-95F4-4679-A7A1-438159B3B23A}" type="sibTrans" cxnId="{D20A3A5D-FA3B-4CBF-A833-56BAD3A94694}">
      <dgm:prSet/>
      <dgm:spPr/>
      <dgm:t>
        <a:bodyPr/>
        <a:lstStyle/>
        <a:p>
          <a:endParaRPr lang="en-US"/>
        </a:p>
      </dgm:t>
    </dgm:pt>
    <dgm:pt modelId="{7395F4E3-A761-498D-874F-5C9B2E310915}">
      <dgm:prSet/>
      <dgm:spPr/>
      <dgm:t>
        <a:bodyPr/>
        <a:lstStyle/>
        <a:p>
          <a:r>
            <a:rPr lang="en-US" u="sng" dirty="0"/>
            <a:t>BEAT Center </a:t>
          </a:r>
          <a:r>
            <a:rPr lang="en-US" dirty="0"/>
            <a:t>equipment and supplies</a:t>
          </a:r>
        </a:p>
      </dgm:t>
    </dgm:pt>
    <dgm:pt modelId="{28C6F4F6-E9A9-4C21-B0C7-BCC0C6BD1094}" type="parTrans" cxnId="{68E35751-B005-4E1A-817E-A582CC1013A4}">
      <dgm:prSet/>
      <dgm:spPr/>
      <dgm:t>
        <a:bodyPr/>
        <a:lstStyle/>
        <a:p>
          <a:endParaRPr lang="en-US"/>
        </a:p>
      </dgm:t>
    </dgm:pt>
    <dgm:pt modelId="{5EB855F6-E425-457B-841C-CB3121A40F5E}" type="sibTrans" cxnId="{68E35751-B005-4E1A-817E-A582CC1013A4}">
      <dgm:prSet/>
      <dgm:spPr/>
      <dgm:t>
        <a:bodyPr/>
        <a:lstStyle/>
        <a:p>
          <a:endParaRPr lang="en-US"/>
        </a:p>
      </dgm:t>
    </dgm:pt>
    <dgm:pt modelId="{850F129F-2361-4765-AD4F-B37F76189AAA}">
      <dgm:prSet/>
      <dgm:spPr/>
      <dgm:t>
        <a:bodyPr/>
        <a:lstStyle/>
        <a:p>
          <a:r>
            <a:rPr lang="en-US" u="sng" dirty="0"/>
            <a:t>FPMS</a:t>
          </a:r>
          <a:r>
            <a:rPr lang="en-US" dirty="0"/>
            <a:t> Agri-Science equipment</a:t>
          </a:r>
        </a:p>
      </dgm:t>
    </dgm:pt>
    <dgm:pt modelId="{D5D0087D-1C49-4313-A481-E0BF52048AFA}" type="parTrans" cxnId="{52189472-3290-479C-B0AC-E2FD1EB5408C}">
      <dgm:prSet/>
      <dgm:spPr/>
      <dgm:t>
        <a:bodyPr/>
        <a:lstStyle/>
        <a:p>
          <a:endParaRPr lang="en-US"/>
        </a:p>
      </dgm:t>
    </dgm:pt>
    <dgm:pt modelId="{BEDAF582-CCFA-4B0F-B0D7-4F7E89A2F861}" type="sibTrans" cxnId="{52189472-3290-479C-B0AC-E2FD1EB5408C}">
      <dgm:prSet/>
      <dgm:spPr/>
      <dgm:t>
        <a:bodyPr/>
        <a:lstStyle/>
        <a:p>
          <a:endParaRPr lang="en-US"/>
        </a:p>
      </dgm:t>
    </dgm:pt>
    <dgm:pt modelId="{5FADA2AC-6801-42B8-A307-EEC06929C665}" type="pres">
      <dgm:prSet presAssocID="{AFA30166-DA54-4D48-ADFB-D7E712CC5CA8}" presName="root" presStyleCnt="0">
        <dgm:presLayoutVars>
          <dgm:dir/>
          <dgm:resizeHandles val="exact"/>
        </dgm:presLayoutVars>
      </dgm:prSet>
      <dgm:spPr/>
      <dgm:t>
        <a:bodyPr/>
        <a:lstStyle/>
        <a:p>
          <a:endParaRPr lang="en-US"/>
        </a:p>
      </dgm:t>
    </dgm:pt>
    <dgm:pt modelId="{EB13866A-B821-4FB7-90BE-5D0DF9440F5A}" type="pres">
      <dgm:prSet presAssocID="{4735405B-4D1E-4E49-BD01-00FAFFAB94FD}" presName="compNode" presStyleCnt="0"/>
      <dgm:spPr/>
    </dgm:pt>
    <dgm:pt modelId="{44F78918-FC6B-4E28-B83D-AC3204890AFD}" type="pres">
      <dgm:prSet presAssocID="{4735405B-4D1E-4E49-BD01-00FAFFAB94FD}" presName="bgRect" presStyleLbl="bgShp" presStyleIdx="0" presStyleCnt="7"/>
      <dgm:spPr/>
    </dgm:pt>
    <dgm:pt modelId="{DF86B681-B7EF-4C42-8557-B443B0F09A3F}" type="pres">
      <dgm:prSet presAssocID="{4735405B-4D1E-4E49-BD01-00FAFFAB94F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ustainability"/>
        </a:ext>
      </dgm:extLst>
    </dgm:pt>
    <dgm:pt modelId="{7A64CF17-35DB-4ABC-850D-1140B084EED2}" type="pres">
      <dgm:prSet presAssocID="{4735405B-4D1E-4E49-BD01-00FAFFAB94FD}" presName="spaceRect" presStyleCnt="0"/>
      <dgm:spPr/>
    </dgm:pt>
    <dgm:pt modelId="{809E6C25-176B-4588-BC8E-742AC3EE83F1}" type="pres">
      <dgm:prSet presAssocID="{4735405B-4D1E-4E49-BD01-00FAFFAB94FD}" presName="parTx" presStyleLbl="revTx" presStyleIdx="0" presStyleCnt="7">
        <dgm:presLayoutVars>
          <dgm:chMax val="0"/>
          <dgm:chPref val="0"/>
        </dgm:presLayoutVars>
      </dgm:prSet>
      <dgm:spPr/>
      <dgm:t>
        <a:bodyPr/>
        <a:lstStyle/>
        <a:p>
          <a:endParaRPr lang="en-US"/>
        </a:p>
      </dgm:t>
    </dgm:pt>
    <dgm:pt modelId="{B81F4517-BE47-447C-A1CA-FC183A56BFB7}" type="pres">
      <dgm:prSet presAssocID="{11849139-4DBE-4ECF-9D79-78556EE93583}" presName="sibTrans" presStyleCnt="0"/>
      <dgm:spPr/>
    </dgm:pt>
    <dgm:pt modelId="{8F393B9D-EF03-4421-8931-62A5F4594663}" type="pres">
      <dgm:prSet presAssocID="{ABFF8692-B2D9-4471-AB6C-3ABBB06CB9B8}" presName="compNode" presStyleCnt="0"/>
      <dgm:spPr/>
    </dgm:pt>
    <dgm:pt modelId="{0CBB3499-2EB9-4BB1-A2C5-B76FC1A8DEBB}" type="pres">
      <dgm:prSet presAssocID="{ABFF8692-B2D9-4471-AB6C-3ABBB06CB9B8}" presName="bgRect" presStyleLbl="bgShp" presStyleIdx="1" presStyleCnt="7"/>
      <dgm:spPr/>
    </dgm:pt>
    <dgm:pt modelId="{56F37305-45D9-4E32-B2E2-EC08A3CBEC35}" type="pres">
      <dgm:prSet presAssocID="{ABFF8692-B2D9-4471-AB6C-3ABBB06CB9B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ome"/>
        </a:ext>
      </dgm:extLst>
    </dgm:pt>
    <dgm:pt modelId="{EE162207-F108-4613-9977-03230834AE17}" type="pres">
      <dgm:prSet presAssocID="{ABFF8692-B2D9-4471-AB6C-3ABBB06CB9B8}" presName="spaceRect" presStyleCnt="0"/>
      <dgm:spPr/>
    </dgm:pt>
    <dgm:pt modelId="{F4962C71-380A-4965-83C6-A6171532B74D}" type="pres">
      <dgm:prSet presAssocID="{ABFF8692-B2D9-4471-AB6C-3ABBB06CB9B8}" presName="parTx" presStyleLbl="revTx" presStyleIdx="1" presStyleCnt="7">
        <dgm:presLayoutVars>
          <dgm:chMax val="0"/>
          <dgm:chPref val="0"/>
        </dgm:presLayoutVars>
      </dgm:prSet>
      <dgm:spPr/>
      <dgm:t>
        <a:bodyPr/>
        <a:lstStyle/>
        <a:p>
          <a:endParaRPr lang="en-US"/>
        </a:p>
      </dgm:t>
    </dgm:pt>
    <dgm:pt modelId="{BBC1AACF-82AA-47C2-8028-9A4260EB9D85}" type="pres">
      <dgm:prSet presAssocID="{0587E72B-42ED-421D-B665-327EBE45FE05}" presName="sibTrans" presStyleCnt="0"/>
      <dgm:spPr/>
    </dgm:pt>
    <dgm:pt modelId="{2DB655A3-1140-469A-94EC-4882693CCB20}" type="pres">
      <dgm:prSet presAssocID="{BC31E8A0-F31C-49B0-AD12-206CF7FC8289}" presName="compNode" presStyleCnt="0"/>
      <dgm:spPr/>
    </dgm:pt>
    <dgm:pt modelId="{08CCBCA2-6B0A-4AE9-BA25-2BAFC35F2C5A}" type="pres">
      <dgm:prSet presAssocID="{BC31E8A0-F31C-49B0-AD12-206CF7FC8289}" presName="bgRect" presStyleLbl="bgShp" presStyleIdx="2" presStyleCnt="7"/>
      <dgm:spPr/>
    </dgm:pt>
    <dgm:pt modelId="{C14C0E82-8F21-4ABD-BB33-FC9A544E9F85}" type="pres">
      <dgm:prSet presAssocID="{BC31E8A0-F31C-49B0-AD12-206CF7FC828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uch"/>
        </a:ext>
      </dgm:extLst>
    </dgm:pt>
    <dgm:pt modelId="{8E4D48FF-EAD3-4058-A172-AC501300E7AF}" type="pres">
      <dgm:prSet presAssocID="{BC31E8A0-F31C-49B0-AD12-206CF7FC8289}" presName="spaceRect" presStyleCnt="0"/>
      <dgm:spPr/>
    </dgm:pt>
    <dgm:pt modelId="{C5EEF9C4-8B12-4F35-9DE5-164F21E7CC5F}" type="pres">
      <dgm:prSet presAssocID="{BC31E8A0-F31C-49B0-AD12-206CF7FC8289}" presName="parTx" presStyleLbl="revTx" presStyleIdx="2" presStyleCnt="7">
        <dgm:presLayoutVars>
          <dgm:chMax val="0"/>
          <dgm:chPref val="0"/>
        </dgm:presLayoutVars>
      </dgm:prSet>
      <dgm:spPr/>
      <dgm:t>
        <a:bodyPr/>
        <a:lstStyle/>
        <a:p>
          <a:endParaRPr lang="en-US"/>
        </a:p>
      </dgm:t>
    </dgm:pt>
    <dgm:pt modelId="{9BE03686-AD15-4B4A-BA19-194264B06E58}" type="pres">
      <dgm:prSet presAssocID="{249F9005-90EE-44BA-9A06-FB541985DFB8}" presName="sibTrans" presStyleCnt="0"/>
      <dgm:spPr/>
    </dgm:pt>
    <dgm:pt modelId="{EC069B53-7EEF-48B6-89ED-2BFD291C2D45}" type="pres">
      <dgm:prSet presAssocID="{D1C401AA-34DE-45B9-9CD6-F46DDE7F961F}" presName="compNode" presStyleCnt="0"/>
      <dgm:spPr/>
    </dgm:pt>
    <dgm:pt modelId="{5DF76715-0F46-400C-A5A8-8BF8ABDC9FF1}" type="pres">
      <dgm:prSet presAssocID="{D1C401AA-34DE-45B9-9CD6-F46DDE7F961F}" presName="bgRect" presStyleLbl="bgShp" presStyleIdx="3" presStyleCnt="7"/>
      <dgm:spPr/>
    </dgm:pt>
    <dgm:pt modelId="{6DA4AEB7-ADDD-40AD-B72F-4C3AF417E75C}" type="pres">
      <dgm:prSet presAssocID="{D1C401AA-34DE-45B9-9CD6-F46DDE7F961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ater"/>
        </a:ext>
      </dgm:extLst>
    </dgm:pt>
    <dgm:pt modelId="{BEBEE82F-C2C0-4484-BFC4-3C23CB525B35}" type="pres">
      <dgm:prSet presAssocID="{D1C401AA-34DE-45B9-9CD6-F46DDE7F961F}" presName="spaceRect" presStyleCnt="0"/>
      <dgm:spPr/>
    </dgm:pt>
    <dgm:pt modelId="{DB00AB8B-98DE-4203-8296-5F8BBB23E6C4}" type="pres">
      <dgm:prSet presAssocID="{D1C401AA-34DE-45B9-9CD6-F46DDE7F961F}" presName="parTx" presStyleLbl="revTx" presStyleIdx="3" presStyleCnt="7">
        <dgm:presLayoutVars>
          <dgm:chMax val="0"/>
          <dgm:chPref val="0"/>
        </dgm:presLayoutVars>
      </dgm:prSet>
      <dgm:spPr/>
      <dgm:t>
        <a:bodyPr/>
        <a:lstStyle/>
        <a:p>
          <a:endParaRPr lang="en-US"/>
        </a:p>
      </dgm:t>
    </dgm:pt>
    <dgm:pt modelId="{79A7556B-4E4B-480D-9DD9-9FAA8847BBE5}" type="pres">
      <dgm:prSet presAssocID="{B29F17F2-37E5-45B8-B384-F44297CFC04E}" presName="sibTrans" presStyleCnt="0"/>
      <dgm:spPr/>
    </dgm:pt>
    <dgm:pt modelId="{73217DAD-65E9-4C6D-BB00-1DB6C77B806A}" type="pres">
      <dgm:prSet presAssocID="{13111386-F03F-4F25-8CC3-4CA365B8E8B9}" presName="compNode" presStyleCnt="0"/>
      <dgm:spPr/>
    </dgm:pt>
    <dgm:pt modelId="{B1A54C39-DBDD-4DD4-9C9E-550A217BDBA0}" type="pres">
      <dgm:prSet presAssocID="{13111386-F03F-4F25-8CC3-4CA365B8E8B9}" presName="bgRect" presStyleLbl="bgShp" presStyleIdx="4" presStyleCnt="7"/>
      <dgm:spPr/>
    </dgm:pt>
    <dgm:pt modelId="{A73BAE9F-1B3D-491B-B49A-485B9CB86975}" type="pres">
      <dgm:prSet presAssocID="{13111386-F03F-4F25-8CC3-4CA365B8E8B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rama"/>
        </a:ext>
      </dgm:extLst>
    </dgm:pt>
    <dgm:pt modelId="{90E9CFBA-8BF8-45DF-B692-32DD74135FE8}" type="pres">
      <dgm:prSet presAssocID="{13111386-F03F-4F25-8CC3-4CA365B8E8B9}" presName="spaceRect" presStyleCnt="0"/>
      <dgm:spPr/>
    </dgm:pt>
    <dgm:pt modelId="{85D46C98-F030-409E-9236-A22118343860}" type="pres">
      <dgm:prSet presAssocID="{13111386-F03F-4F25-8CC3-4CA365B8E8B9}" presName="parTx" presStyleLbl="revTx" presStyleIdx="4" presStyleCnt="7">
        <dgm:presLayoutVars>
          <dgm:chMax val="0"/>
          <dgm:chPref val="0"/>
        </dgm:presLayoutVars>
      </dgm:prSet>
      <dgm:spPr/>
      <dgm:t>
        <a:bodyPr/>
        <a:lstStyle/>
        <a:p>
          <a:endParaRPr lang="en-US"/>
        </a:p>
      </dgm:t>
    </dgm:pt>
    <dgm:pt modelId="{9D8EBB02-34E7-4979-9837-49ACCC6ECBBF}" type="pres">
      <dgm:prSet presAssocID="{F622CD1E-95F4-4679-A7A1-438159B3B23A}" presName="sibTrans" presStyleCnt="0"/>
      <dgm:spPr/>
    </dgm:pt>
    <dgm:pt modelId="{A1677FA9-3EAA-446E-A72E-B8DA545E46CD}" type="pres">
      <dgm:prSet presAssocID="{7395F4E3-A761-498D-874F-5C9B2E310915}" presName="compNode" presStyleCnt="0"/>
      <dgm:spPr/>
    </dgm:pt>
    <dgm:pt modelId="{930719C3-878A-4953-B0BA-19DAC9BD8891}" type="pres">
      <dgm:prSet presAssocID="{7395F4E3-A761-498D-874F-5C9B2E310915}" presName="bgRect" presStyleLbl="bgShp" presStyleIdx="5" presStyleCnt="7"/>
      <dgm:spPr/>
    </dgm:pt>
    <dgm:pt modelId="{3C43CD86-661B-4D26-AC9E-77AFB9F9F6EE}" type="pres">
      <dgm:prSet presAssocID="{7395F4E3-A761-498D-874F-5C9B2E31091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Drum"/>
        </a:ext>
      </dgm:extLst>
    </dgm:pt>
    <dgm:pt modelId="{B7EEEFB2-2CED-4D78-AF05-F02E2365C263}" type="pres">
      <dgm:prSet presAssocID="{7395F4E3-A761-498D-874F-5C9B2E310915}" presName="spaceRect" presStyleCnt="0"/>
      <dgm:spPr/>
    </dgm:pt>
    <dgm:pt modelId="{6F595721-75ED-45B4-B292-BB20AF154DAF}" type="pres">
      <dgm:prSet presAssocID="{7395F4E3-A761-498D-874F-5C9B2E310915}" presName="parTx" presStyleLbl="revTx" presStyleIdx="5" presStyleCnt="7">
        <dgm:presLayoutVars>
          <dgm:chMax val="0"/>
          <dgm:chPref val="0"/>
        </dgm:presLayoutVars>
      </dgm:prSet>
      <dgm:spPr/>
      <dgm:t>
        <a:bodyPr/>
        <a:lstStyle/>
        <a:p>
          <a:endParaRPr lang="en-US"/>
        </a:p>
      </dgm:t>
    </dgm:pt>
    <dgm:pt modelId="{2B5A5019-C2D2-497A-A710-E5EA56593B4F}" type="pres">
      <dgm:prSet presAssocID="{5EB855F6-E425-457B-841C-CB3121A40F5E}" presName="sibTrans" presStyleCnt="0"/>
      <dgm:spPr/>
    </dgm:pt>
    <dgm:pt modelId="{73735ED6-22F5-4B36-9377-27201EB26FD8}" type="pres">
      <dgm:prSet presAssocID="{850F129F-2361-4765-AD4F-B37F76189AAA}" presName="compNode" presStyleCnt="0"/>
      <dgm:spPr/>
    </dgm:pt>
    <dgm:pt modelId="{80F798F8-8D27-423B-B83E-BCC46E68B753}" type="pres">
      <dgm:prSet presAssocID="{850F129F-2361-4765-AD4F-B37F76189AAA}" presName="bgRect" presStyleLbl="bgShp" presStyleIdx="6" presStyleCnt="7"/>
      <dgm:spPr/>
    </dgm:pt>
    <dgm:pt modelId="{72F12B2D-5F40-4D99-A9E2-3E02C2E65E8E}" type="pres">
      <dgm:prSet presAssocID="{850F129F-2361-4765-AD4F-B37F76189A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Flask"/>
        </a:ext>
      </dgm:extLst>
    </dgm:pt>
    <dgm:pt modelId="{A29B083E-8EF9-4C8A-A0F9-F81959692305}" type="pres">
      <dgm:prSet presAssocID="{850F129F-2361-4765-AD4F-B37F76189AAA}" presName="spaceRect" presStyleCnt="0"/>
      <dgm:spPr/>
    </dgm:pt>
    <dgm:pt modelId="{4DC87A81-7D94-4B83-9A08-323CBDA18A2A}" type="pres">
      <dgm:prSet presAssocID="{850F129F-2361-4765-AD4F-B37F76189AAA}" presName="parTx" presStyleLbl="revTx" presStyleIdx="6" presStyleCnt="7">
        <dgm:presLayoutVars>
          <dgm:chMax val="0"/>
          <dgm:chPref val="0"/>
        </dgm:presLayoutVars>
      </dgm:prSet>
      <dgm:spPr/>
      <dgm:t>
        <a:bodyPr/>
        <a:lstStyle/>
        <a:p>
          <a:endParaRPr lang="en-US"/>
        </a:p>
      </dgm:t>
    </dgm:pt>
  </dgm:ptLst>
  <dgm:cxnLst>
    <dgm:cxn modelId="{52189472-3290-479C-B0AC-E2FD1EB5408C}" srcId="{AFA30166-DA54-4D48-ADFB-D7E712CC5CA8}" destId="{850F129F-2361-4765-AD4F-B37F76189AAA}" srcOrd="6" destOrd="0" parTransId="{D5D0087D-1C49-4313-A481-E0BF52048AFA}" sibTransId="{BEDAF582-CCFA-4B0F-B0D7-4F7E89A2F861}"/>
    <dgm:cxn modelId="{797277AD-DAA3-485B-B8DC-E9D661C011DE}" srcId="{AFA30166-DA54-4D48-ADFB-D7E712CC5CA8}" destId="{4735405B-4D1E-4E49-BD01-00FAFFAB94FD}" srcOrd="0" destOrd="0" parTransId="{355930BD-F704-48C0-AB0A-802767B95FA3}" sibTransId="{11849139-4DBE-4ECF-9D79-78556EE93583}"/>
    <dgm:cxn modelId="{AB7C32F2-D0DC-4AC7-8B33-D4D91FE8795A}" type="presOf" srcId="{BC31E8A0-F31C-49B0-AD12-206CF7FC8289}" destId="{C5EEF9C4-8B12-4F35-9DE5-164F21E7CC5F}" srcOrd="0" destOrd="0" presId="urn:microsoft.com/office/officeart/2018/2/layout/IconVerticalSolidList"/>
    <dgm:cxn modelId="{D9E9B6BE-2793-41BD-85CC-4E7A3F3E4199}" type="presOf" srcId="{13111386-F03F-4F25-8CC3-4CA365B8E8B9}" destId="{85D46C98-F030-409E-9236-A22118343860}" srcOrd="0" destOrd="0" presId="urn:microsoft.com/office/officeart/2018/2/layout/IconVerticalSolidList"/>
    <dgm:cxn modelId="{FF4FDE62-8AB2-473F-A348-9C6ABD314DB8}" srcId="{AFA30166-DA54-4D48-ADFB-D7E712CC5CA8}" destId="{D1C401AA-34DE-45B9-9CD6-F46DDE7F961F}" srcOrd="3" destOrd="0" parTransId="{46850520-0BBB-4699-A1B6-A2F7EB7DE280}" sibTransId="{B29F17F2-37E5-45B8-B384-F44297CFC04E}"/>
    <dgm:cxn modelId="{259CDD0B-7888-46C4-A36F-2C8224C8F8C9}" type="presOf" srcId="{ABFF8692-B2D9-4471-AB6C-3ABBB06CB9B8}" destId="{F4962C71-380A-4965-83C6-A6171532B74D}" srcOrd="0" destOrd="0" presId="urn:microsoft.com/office/officeart/2018/2/layout/IconVerticalSolidList"/>
    <dgm:cxn modelId="{D20A3A5D-FA3B-4CBF-A833-56BAD3A94694}" srcId="{AFA30166-DA54-4D48-ADFB-D7E712CC5CA8}" destId="{13111386-F03F-4F25-8CC3-4CA365B8E8B9}" srcOrd="4" destOrd="0" parTransId="{E07D741B-831E-45A1-BD86-33FCA5F7ABBA}" sibTransId="{F622CD1E-95F4-4679-A7A1-438159B3B23A}"/>
    <dgm:cxn modelId="{C58910D3-891C-4559-B9D2-BB0BF910862D}" type="presOf" srcId="{D1C401AA-34DE-45B9-9CD6-F46DDE7F961F}" destId="{DB00AB8B-98DE-4203-8296-5F8BBB23E6C4}" srcOrd="0" destOrd="0" presId="urn:microsoft.com/office/officeart/2018/2/layout/IconVerticalSolidList"/>
    <dgm:cxn modelId="{43AAB0BB-C950-4214-934C-FA19FA739949}" srcId="{AFA30166-DA54-4D48-ADFB-D7E712CC5CA8}" destId="{BC31E8A0-F31C-49B0-AD12-206CF7FC8289}" srcOrd="2" destOrd="0" parTransId="{C563A729-BBAB-47D3-B3D7-ADA29E9AB580}" sibTransId="{249F9005-90EE-44BA-9A06-FB541985DFB8}"/>
    <dgm:cxn modelId="{725C25CE-AA49-456D-93E0-322589613748}" type="presOf" srcId="{AFA30166-DA54-4D48-ADFB-D7E712CC5CA8}" destId="{5FADA2AC-6801-42B8-A307-EEC06929C665}" srcOrd="0" destOrd="0" presId="urn:microsoft.com/office/officeart/2018/2/layout/IconVerticalSolidList"/>
    <dgm:cxn modelId="{09940682-6CFB-4F41-BDAE-291FB58402B5}" type="presOf" srcId="{7395F4E3-A761-498D-874F-5C9B2E310915}" destId="{6F595721-75ED-45B4-B292-BB20AF154DAF}" srcOrd="0" destOrd="0" presId="urn:microsoft.com/office/officeart/2018/2/layout/IconVerticalSolidList"/>
    <dgm:cxn modelId="{68E35751-B005-4E1A-817E-A582CC1013A4}" srcId="{AFA30166-DA54-4D48-ADFB-D7E712CC5CA8}" destId="{7395F4E3-A761-498D-874F-5C9B2E310915}" srcOrd="5" destOrd="0" parTransId="{28C6F4F6-E9A9-4C21-B0C7-BCC0C6BD1094}" sibTransId="{5EB855F6-E425-457B-841C-CB3121A40F5E}"/>
    <dgm:cxn modelId="{697DF5B6-704D-4924-8AC5-CD08383C910B}" srcId="{AFA30166-DA54-4D48-ADFB-D7E712CC5CA8}" destId="{ABFF8692-B2D9-4471-AB6C-3ABBB06CB9B8}" srcOrd="1" destOrd="0" parTransId="{E8AC4303-8DA9-4888-B01E-AFC981DEC772}" sibTransId="{0587E72B-42ED-421D-B665-327EBE45FE05}"/>
    <dgm:cxn modelId="{FDDC7385-213F-45EE-AF86-B28AAEFD2A26}" type="presOf" srcId="{4735405B-4D1E-4E49-BD01-00FAFFAB94FD}" destId="{809E6C25-176B-4588-BC8E-742AC3EE83F1}" srcOrd="0" destOrd="0" presId="urn:microsoft.com/office/officeart/2018/2/layout/IconVerticalSolidList"/>
    <dgm:cxn modelId="{45ED6ED5-BED3-4B5E-BEEB-4EF7DEF6C165}" type="presOf" srcId="{850F129F-2361-4765-AD4F-B37F76189AAA}" destId="{4DC87A81-7D94-4B83-9A08-323CBDA18A2A}" srcOrd="0" destOrd="0" presId="urn:microsoft.com/office/officeart/2018/2/layout/IconVerticalSolidList"/>
    <dgm:cxn modelId="{724CEB54-FAEE-49FB-B687-E763547FDAFE}" type="presParOf" srcId="{5FADA2AC-6801-42B8-A307-EEC06929C665}" destId="{EB13866A-B821-4FB7-90BE-5D0DF9440F5A}" srcOrd="0" destOrd="0" presId="urn:microsoft.com/office/officeart/2018/2/layout/IconVerticalSolidList"/>
    <dgm:cxn modelId="{90C1CC25-3984-4FE6-9E37-2974ED26CB19}" type="presParOf" srcId="{EB13866A-B821-4FB7-90BE-5D0DF9440F5A}" destId="{44F78918-FC6B-4E28-B83D-AC3204890AFD}" srcOrd="0" destOrd="0" presId="urn:microsoft.com/office/officeart/2018/2/layout/IconVerticalSolidList"/>
    <dgm:cxn modelId="{4C71B2D2-EE51-4DEE-832C-0EBAA5DC604D}" type="presParOf" srcId="{EB13866A-B821-4FB7-90BE-5D0DF9440F5A}" destId="{DF86B681-B7EF-4C42-8557-B443B0F09A3F}" srcOrd="1" destOrd="0" presId="urn:microsoft.com/office/officeart/2018/2/layout/IconVerticalSolidList"/>
    <dgm:cxn modelId="{698CA6A7-8E31-41FE-8C55-75A17C9D7591}" type="presParOf" srcId="{EB13866A-B821-4FB7-90BE-5D0DF9440F5A}" destId="{7A64CF17-35DB-4ABC-850D-1140B084EED2}" srcOrd="2" destOrd="0" presId="urn:microsoft.com/office/officeart/2018/2/layout/IconVerticalSolidList"/>
    <dgm:cxn modelId="{18F1FF3B-1412-47CC-958A-762941570770}" type="presParOf" srcId="{EB13866A-B821-4FB7-90BE-5D0DF9440F5A}" destId="{809E6C25-176B-4588-BC8E-742AC3EE83F1}" srcOrd="3" destOrd="0" presId="urn:microsoft.com/office/officeart/2018/2/layout/IconVerticalSolidList"/>
    <dgm:cxn modelId="{D2A0E5BC-5365-45B3-84F5-8C9051D5B984}" type="presParOf" srcId="{5FADA2AC-6801-42B8-A307-EEC06929C665}" destId="{B81F4517-BE47-447C-A1CA-FC183A56BFB7}" srcOrd="1" destOrd="0" presId="urn:microsoft.com/office/officeart/2018/2/layout/IconVerticalSolidList"/>
    <dgm:cxn modelId="{C2276764-A778-46A2-AF93-B5AC3156ED0D}" type="presParOf" srcId="{5FADA2AC-6801-42B8-A307-EEC06929C665}" destId="{8F393B9D-EF03-4421-8931-62A5F4594663}" srcOrd="2" destOrd="0" presId="urn:microsoft.com/office/officeart/2018/2/layout/IconVerticalSolidList"/>
    <dgm:cxn modelId="{0DA9936A-5E56-4E22-8EDB-5882A8B3BE9C}" type="presParOf" srcId="{8F393B9D-EF03-4421-8931-62A5F4594663}" destId="{0CBB3499-2EB9-4BB1-A2C5-B76FC1A8DEBB}" srcOrd="0" destOrd="0" presId="urn:microsoft.com/office/officeart/2018/2/layout/IconVerticalSolidList"/>
    <dgm:cxn modelId="{094F3123-76D3-4DB9-9C33-A4A22C01DA8F}" type="presParOf" srcId="{8F393B9D-EF03-4421-8931-62A5F4594663}" destId="{56F37305-45D9-4E32-B2E2-EC08A3CBEC35}" srcOrd="1" destOrd="0" presId="urn:microsoft.com/office/officeart/2018/2/layout/IconVerticalSolidList"/>
    <dgm:cxn modelId="{0E8AB6F0-78A9-42E8-9B1B-2C2E432B7FAF}" type="presParOf" srcId="{8F393B9D-EF03-4421-8931-62A5F4594663}" destId="{EE162207-F108-4613-9977-03230834AE17}" srcOrd="2" destOrd="0" presId="urn:microsoft.com/office/officeart/2018/2/layout/IconVerticalSolidList"/>
    <dgm:cxn modelId="{6E7B2185-E011-49F3-AC13-BD613274CAE4}" type="presParOf" srcId="{8F393B9D-EF03-4421-8931-62A5F4594663}" destId="{F4962C71-380A-4965-83C6-A6171532B74D}" srcOrd="3" destOrd="0" presId="urn:microsoft.com/office/officeart/2018/2/layout/IconVerticalSolidList"/>
    <dgm:cxn modelId="{E483E021-63EF-4D3E-BBB6-50B1D7EF20C5}" type="presParOf" srcId="{5FADA2AC-6801-42B8-A307-EEC06929C665}" destId="{BBC1AACF-82AA-47C2-8028-9A4260EB9D85}" srcOrd="3" destOrd="0" presId="urn:microsoft.com/office/officeart/2018/2/layout/IconVerticalSolidList"/>
    <dgm:cxn modelId="{F5295629-9974-44C3-AC23-0DFE7D649F14}" type="presParOf" srcId="{5FADA2AC-6801-42B8-A307-EEC06929C665}" destId="{2DB655A3-1140-469A-94EC-4882693CCB20}" srcOrd="4" destOrd="0" presId="urn:microsoft.com/office/officeart/2018/2/layout/IconVerticalSolidList"/>
    <dgm:cxn modelId="{5045010F-C9D7-4ADA-AC54-49386CFFBAD4}" type="presParOf" srcId="{2DB655A3-1140-469A-94EC-4882693CCB20}" destId="{08CCBCA2-6B0A-4AE9-BA25-2BAFC35F2C5A}" srcOrd="0" destOrd="0" presId="urn:microsoft.com/office/officeart/2018/2/layout/IconVerticalSolidList"/>
    <dgm:cxn modelId="{F106A291-7DBE-41CA-854F-0881FDDCA418}" type="presParOf" srcId="{2DB655A3-1140-469A-94EC-4882693CCB20}" destId="{C14C0E82-8F21-4ABD-BB33-FC9A544E9F85}" srcOrd="1" destOrd="0" presId="urn:microsoft.com/office/officeart/2018/2/layout/IconVerticalSolidList"/>
    <dgm:cxn modelId="{B20792DD-ABCA-4D26-8EF2-0E81D4702E4E}" type="presParOf" srcId="{2DB655A3-1140-469A-94EC-4882693CCB20}" destId="{8E4D48FF-EAD3-4058-A172-AC501300E7AF}" srcOrd="2" destOrd="0" presId="urn:microsoft.com/office/officeart/2018/2/layout/IconVerticalSolidList"/>
    <dgm:cxn modelId="{E1B4F6C8-569E-48CA-BD7D-1ACD007425DA}" type="presParOf" srcId="{2DB655A3-1140-469A-94EC-4882693CCB20}" destId="{C5EEF9C4-8B12-4F35-9DE5-164F21E7CC5F}" srcOrd="3" destOrd="0" presId="urn:microsoft.com/office/officeart/2018/2/layout/IconVerticalSolidList"/>
    <dgm:cxn modelId="{868043ED-B52D-4CEF-8620-D89F00600495}" type="presParOf" srcId="{5FADA2AC-6801-42B8-A307-EEC06929C665}" destId="{9BE03686-AD15-4B4A-BA19-194264B06E58}" srcOrd="5" destOrd="0" presId="urn:microsoft.com/office/officeart/2018/2/layout/IconVerticalSolidList"/>
    <dgm:cxn modelId="{777011B2-2B2C-4488-9733-A72A4594857A}" type="presParOf" srcId="{5FADA2AC-6801-42B8-A307-EEC06929C665}" destId="{EC069B53-7EEF-48B6-89ED-2BFD291C2D45}" srcOrd="6" destOrd="0" presId="urn:microsoft.com/office/officeart/2018/2/layout/IconVerticalSolidList"/>
    <dgm:cxn modelId="{463F5503-9BF2-40D0-BDAA-E831A20E3A24}" type="presParOf" srcId="{EC069B53-7EEF-48B6-89ED-2BFD291C2D45}" destId="{5DF76715-0F46-400C-A5A8-8BF8ABDC9FF1}" srcOrd="0" destOrd="0" presId="urn:microsoft.com/office/officeart/2018/2/layout/IconVerticalSolidList"/>
    <dgm:cxn modelId="{B9F15952-C5AA-4199-AB26-CD2385327F37}" type="presParOf" srcId="{EC069B53-7EEF-48B6-89ED-2BFD291C2D45}" destId="{6DA4AEB7-ADDD-40AD-B72F-4C3AF417E75C}" srcOrd="1" destOrd="0" presId="urn:microsoft.com/office/officeart/2018/2/layout/IconVerticalSolidList"/>
    <dgm:cxn modelId="{1FCCC595-5B06-457C-BD73-791EFE71E341}" type="presParOf" srcId="{EC069B53-7EEF-48B6-89ED-2BFD291C2D45}" destId="{BEBEE82F-C2C0-4484-BFC4-3C23CB525B35}" srcOrd="2" destOrd="0" presId="urn:microsoft.com/office/officeart/2018/2/layout/IconVerticalSolidList"/>
    <dgm:cxn modelId="{7A5A6179-DCA4-4934-A74F-40C3C88309CC}" type="presParOf" srcId="{EC069B53-7EEF-48B6-89ED-2BFD291C2D45}" destId="{DB00AB8B-98DE-4203-8296-5F8BBB23E6C4}" srcOrd="3" destOrd="0" presId="urn:microsoft.com/office/officeart/2018/2/layout/IconVerticalSolidList"/>
    <dgm:cxn modelId="{AB6253DA-7325-4011-A547-BEC46F380160}" type="presParOf" srcId="{5FADA2AC-6801-42B8-A307-EEC06929C665}" destId="{79A7556B-4E4B-480D-9DD9-9FAA8847BBE5}" srcOrd="7" destOrd="0" presId="urn:microsoft.com/office/officeart/2018/2/layout/IconVerticalSolidList"/>
    <dgm:cxn modelId="{E3DC02C3-3D37-4BBE-BC08-DB4F2ADC76D7}" type="presParOf" srcId="{5FADA2AC-6801-42B8-A307-EEC06929C665}" destId="{73217DAD-65E9-4C6D-BB00-1DB6C77B806A}" srcOrd="8" destOrd="0" presId="urn:microsoft.com/office/officeart/2018/2/layout/IconVerticalSolidList"/>
    <dgm:cxn modelId="{EB1D4C55-1E5A-46CF-8494-1DFBAC04F25C}" type="presParOf" srcId="{73217DAD-65E9-4C6D-BB00-1DB6C77B806A}" destId="{B1A54C39-DBDD-4DD4-9C9E-550A217BDBA0}" srcOrd="0" destOrd="0" presId="urn:microsoft.com/office/officeart/2018/2/layout/IconVerticalSolidList"/>
    <dgm:cxn modelId="{F9B87673-11CF-4FE7-A519-103AEF5B4439}" type="presParOf" srcId="{73217DAD-65E9-4C6D-BB00-1DB6C77B806A}" destId="{A73BAE9F-1B3D-491B-B49A-485B9CB86975}" srcOrd="1" destOrd="0" presId="urn:microsoft.com/office/officeart/2018/2/layout/IconVerticalSolidList"/>
    <dgm:cxn modelId="{59586863-3136-4C1C-A90C-9FDEA339F18E}" type="presParOf" srcId="{73217DAD-65E9-4C6D-BB00-1DB6C77B806A}" destId="{90E9CFBA-8BF8-45DF-B692-32DD74135FE8}" srcOrd="2" destOrd="0" presId="urn:microsoft.com/office/officeart/2018/2/layout/IconVerticalSolidList"/>
    <dgm:cxn modelId="{08C83FF8-B584-4818-9ADF-8CB4FEDCF319}" type="presParOf" srcId="{73217DAD-65E9-4C6D-BB00-1DB6C77B806A}" destId="{85D46C98-F030-409E-9236-A22118343860}" srcOrd="3" destOrd="0" presId="urn:microsoft.com/office/officeart/2018/2/layout/IconVerticalSolidList"/>
    <dgm:cxn modelId="{D31E4BE3-D673-4CA7-A543-0725EF02CD17}" type="presParOf" srcId="{5FADA2AC-6801-42B8-A307-EEC06929C665}" destId="{9D8EBB02-34E7-4979-9837-49ACCC6ECBBF}" srcOrd="9" destOrd="0" presId="urn:microsoft.com/office/officeart/2018/2/layout/IconVerticalSolidList"/>
    <dgm:cxn modelId="{854B8796-C08F-413A-95CF-9FB947AB7CA3}" type="presParOf" srcId="{5FADA2AC-6801-42B8-A307-EEC06929C665}" destId="{A1677FA9-3EAA-446E-A72E-B8DA545E46CD}" srcOrd="10" destOrd="0" presId="urn:microsoft.com/office/officeart/2018/2/layout/IconVerticalSolidList"/>
    <dgm:cxn modelId="{99456E77-2B72-4B38-A070-FE86953DB721}" type="presParOf" srcId="{A1677FA9-3EAA-446E-A72E-B8DA545E46CD}" destId="{930719C3-878A-4953-B0BA-19DAC9BD8891}" srcOrd="0" destOrd="0" presId="urn:microsoft.com/office/officeart/2018/2/layout/IconVerticalSolidList"/>
    <dgm:cxn modelId="{6EAB56C3-7AD1-48C5-9BF9-84912618E1B9}" type="presParOf" srcId="{A1677FA9-3EAA-446E-A72E-B8DA545E46CD}" destId="{3C43CD86-661B-4D26-AC9E-77AFB9F9F6EE}" srcOrd="1" destOrd="0" presId="urn:microsoft.com/office/officeart/2018/2/layout/IconVerticalSolidList"/>
    <dgm:cxn modelId="{C8A9D3C4-3688-40A9-8949-2D734CCE90AA}" type="presParOf" srcId="{A1677FA9-3EAA-446E-A72E-B8DA545E46CD}" destId="{B7EEEFB2-2CED-4D78-AF05-F02E2365C263}" srcOrd="2" destOrd="0" presId="urn:microsoft.com/office/officeart/2018/2/layout/IconVerticalSolidList"/>
    <dgm:cxn modelId="{0833A649-12A9-4868-A070-255308E85D98}" type="presParOf" srcId="{A1677FA9-3EAA-446E-A72E-B8DA545E46CD}" destId="{6F595721-75ED-45B4-B292-BB20AF154DAF}" srcOrd="3" destOrd="0" presId="urn:microsoft.com/office/officeart/2018/2/layout/IconVerticalSolidList"/>
    <dgm:cxn modelId="{8B07846A-0F22-4B8A-84DB-2E532536F303}" type="presParOf" srcId="{5FADA2AC-6801-42B8-A307-EEC06929C665}" destId="{2B5A5019-C2D2-497A-A710-E5EA56593B4F}" srcOrd="11" destOrd="0" presId="urn:microsoft.com/office/officeart/2018/2/layout/IconVerticalSolidList"/>
    <dgm:cxn modelId="{508CDA38-BDD6-4588-9866-1C6AF88AEDF4}" type="presParOf" srcId="{5FADA2AC-6801-42B8-A307-EEC06929C665}" destId="{73735ED6-22F5-4B36-9377-27201EB26FD8}" srcOrd="12" destOrd="0" presId="urn:microsoft.com/office/officeart/2018/2/layout/IconVerticalSolidList"/>
    <dgm:cxn modelId="{88ABE479-CB8F-4CEF-81B8-74F4107F250F}" type="presParOf" srcId="{73735ED6-22F5-4B36-9377-27201EB26FD8}" destId="{80F798F8-8D27-423B-B83E-BCC46E68B753}" srcOrd="0" destOrd="0" presId="urn:microsoft.com/office/officeart/2018/2/layout/IconVerticalSolidList"/>
    <dgm:cxn modelId="{55311B17-0184-4D90-8EF5-A4B19967F462}" type="presParOf" srcId="{73735ED6-22F5-4B36-9377-27201EB26FD8}" destId="{72F12B2D-5F40-4D99-A9E2-3E02C2E65E8E}" srcOrd="1" destOrd="0" presId="urn:microsoft.com/office/officeart/2018/2/layout/IconVerticalSolidList"/>
    <dgm:cxn modelId="{993617B6-69C6-479B-B88E-CC6E765176D6}" type="presParOf" srcId="{73735ED6-22F5-4B36-9377-27201EB26FD8}" destId="{A29B083E-8EF9-4C8A-A0F9-F81959692305}" srcOrd="2" destOrd="0" presId="urn:microsoft.com/office/officeart/2018/2/layout/IconVerticalSolidList"/>
    <dgm:cxn modelId="{02A872D0-60AB-48B8-A110-48B443D42E5C}" type="presParOf" srcId="{73735ED6-22F5-4B36-9377-27201EB26FD8}" destId="{4DC87A81-7D94-4B83-9A08-323CBDA18A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A727B0-7543-4702-B922-5F809911483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45C1EB8-7A18-4F4F-BA6C-2D17CFACDD54}">
      <dgm:prSet/>
      <dgm:spPr/>
      <dgm:t>
        <a:bodyPr/>
        <a:lstStyle/>
        <a:p>
          <a:r>
            <a:rPr lang="en-US" dirty="0"/>
            <a:t>The seven Instructional Aides at WVES will be replaced with the following:</a:t>
          </a:r>
        </a:p>
      </dgm:t>
    </dgm:pt>
    <dgm:pt modelId="{BF2F337D-F492-4C7C-9EE4-A1368A5B493A}" type="parTrans" cxnId="{3D137557-B70B-4A2B-A785-E19019DE805A}">
      <dgm:prSet/>
      <dgm:spPr/>
      <dgm:t>
        <a:bodyPr/>
        <a:lstStyle/>
        <a:p>
          <a:endParaRPr lang="en-US"/>
        </a:p>
      </dgm:t>
    </dgm:pt>
    <dgm:pt modelId="{AA43D369-271C-4D01-9E53-35845ED9E8E7}" type="sibTrans" cxnId="{3D137557-B70B-4A2B-A785-E19019DE805A}">
      <dgm:prSet/>
      <dgm:spPr/>
      <dgm:t>
        <a:bodyPr/>
        <a:lstStyle/>
        <a:p>
          <a:endParaRPr lang="en-US"/>
        </a:p>
      </dgm:t>
    </dgm:pt>
    <dgm:pt modelId="{EEEC5B39-FD7A-42CD-AB9D-D281C990DBC6}">
      <dgm:prSet/>
      <dgm:spPr/>
      <dgm:t>
        <a:bodyPr/>
        <a:lstStyle/>
        <a:p>
          <a:r>
            <a:rPr lang="en-US" dirty="0"/>
            <a:t>WVES- 1 STEM Teacher and 1 Intervention Teacher</a:t>
          </a:r>
        </a:p>
      </dgm:t>
    </dgm:pt>
    <dgm:pt modelId="{EAF95F3E-9F6C-432F-BDC9-9EE27BEE1158}" type="parTrans" cxnId="{3F0ECEA2-CBF6-4DDF-87CC-E28D65E30246}">
      <dgm:prSet/>
      <dgm:spPr/>
      <dgm:t>
        <a:bodyPr/>
        <a:lstStyle/>
        <a:p>
          <a:endParaRPr lang="en-US"/>
        </a:p>
      </dgm:t>
    </dgm:pt>
    <dgm:pt modelId="{EC09143A-BFCA-49BD-9018-A3233F0EEA18}" type="sibTrans" cxnId="{3F0ECEA2-CBF6-4DDF-87CC-E28D65E30246}">
      <dgm:prSet/>
      <dgm:spPr/>
      <dgm:t>
        <a:bodyPr/>
        <a:lstStyle/>
        <a:p>
          <a:endParaRPr lang="en-US"/>
        </a:p>
      </dgm:t>
    </dgm:pt>
    <dgm:pt modelId="{081C270F-2EE3-455B-9D91-F7AD3502FC99}">
      <dgm:prSet/>
      <dgm:spPr/>
      <dgm:t>
        <a:bodyPr/>
        <a:lstStyle/>
        <a:p>
          <a:r>
            <a:rPr lang="en-US" dirty="0"/>
            <a:t>LRIS- 1 Intervention Teacher</a:t>
          </a:r>
          <a:endParaRPr lang="en-US" dirty="0">
            <a:solidFill>
              <a:schemeClr val="tx1"/>
            </a:solidFill>
            <a:highlight>
              <a:srgbClr val="FFFF00"/>
            </a:highlight>
          </a:endParaRPr>
        </a:p>
      </dgm:t>
    </dgm:pt>
    <dgm:pt modelId="{D58DB249-F2F1-4A88-A04A-ECB872CCE8CC}" type="parTrans" cxnId="{61F0FAE4-266D-471F-BB45-45A35CDE1003}">
      <dgm:prSet/>
      <dgm:spPr/>
      <dgm:t>
        <a:bodyPr/>
        <a:lstStyle/>
        <a:p>
          <a:endParaRPr lang="en-US"/>
        </a:p>
      </dgm:t>
    </dgm:pt>
    <dgm:pt modelId="{B5D59201-8100-4E70-BC73-B246779B76C7}" type="sibTrans" cxnId="{61F0FAE4-266D-471F-BB45-45A35CDE1003}">
      <dgm:prSet/>
      <dgm:spPr/>
      <dgm:t>
        <a:bodyPr/>
        <a:lstStyle/>
        <a:p>
          <a:endParaRPr lang="en-US"/>
        </a:p>
      </dgm:t>
    </dgm:pt>
    <dgm:pt modelId="{18C41417-1426-4A64-ACE2-B33321146B45}">
      <dgm:prSet/>
      <dgm:spPr/>
      <dgm:t>
        <a:bodyPr/>
        <a:lstStyle/>
        <a:p>
          <a:r>
            <a:rPr lang="en-US" dirty="0"/>
            <a:t>The overall cost to the system for the 3 Teaching positions will be comparable to the cost of the 7 Aide positions</a:t>
          </a:r>
        </a:p>
      </dgm:t>
    </dgm:pt>
    <dgm:pt modelId="{BC4109E4-7CA6-485D-82EC-42F24B9E5F30}" type="parTrans" cxnId="{485F4945-C493-4487-99EE-3359885CDBDC}">
      <dgm:prSet/>
      <dgm:spPr/>
      <dgm:t>
        <a:bodyPr/>
        <a:lstStyle/>
        <a:p>
          <a:endParaRPr lang="en-US"/>
        </a:p>
      </dgm:t>
    </dgm:pt>
    <dgm:pt modelId="{BA11E3BC-C251-4BC3-AA96-AD1AF7924E32}" type="sibTrans" cxnId="{485F4945-C493-4487-99EE-3359885CDBDC}">
      <dgm:prSet/>
      <dgm:spPr/>
      <dgm:t>
        <a:bodyPr/>
        <a:lstStyle/>
        <a:p>
          <a:endParaRPr lang="en-US"/>
        </a:p>
      </dgm:t>
    </dgm:pt>
    <dgm:pt modelId="{28A5D02B-D910-4F1F-9386-6D5160EFE1FC}" type="pres">
      <dgm:prSet presAssocID="{81A727B0-7543-4702-B922-5F8099114831}" presName="linear" presStyleCnt="0">
        <dgm:presLayoutVars>
          <dgm:animLvl val="lvl"/>
          <dgm:resizeHandles val="exact"/>
        </dgm:presLayoutVars>
      </dgm:prSet>
      <dgm:spPr/>
      <dgm:t>
        <a:bodyPr/>
        <a:lstStyle/>
        <a:p>
          <a:endParaRPr lang="en-US"/>
        </a:p>
      </dgm:t>
    </dgm:pt>
    <dgm:pt modelId="{D9824463-FC10-4175-BF63-A1734ADF6A80}" type="pres">
      <dgm:prSet presAssocID="{345C1EB8-7A18-4F4F-BA6C-2D17CFACDD54}" presName="parentText" presStyleLbl="node1" presStyleIdx="0" presStyleCnt="4">
        <dgm:presLayoutVars>
          <dgm:chMax val="0"/>
          <dgm:bulletEnabled val="1"/>
        </dgm:presLayoutVars>
      </dgm:prSet>
      <dgm:spPr/>
      <dgm:t>
        <a:bodyPr/>
        <a:lstStyle/>
        <a:p>
          <a:endParaRPr lang="en-US"/>
        </a:p>
      </dgm:t>
    </dgm:pt>
    <dgm:pt modelId="{ED1D4127-6054-4D67-B8A3-58A5600BF572}" type="pres">
      <dgm:prSet presAssocID="{AA43D369-271C-4D01-9E53-35845ED9E8E7}" presName="spacer" presStyleCnt="0"/>
      <dgm:spPr/>
    </dgm:pt>
    <dgm:pt modelId="{7C8ACC0A-0BD1-43C0-860B-C2DFF95B6346}" type="pres">
      <dgm:prSet presAssocID="{EEEC5B39-FD7A-42CD-AB9D-D281C990DBC6}" presName="parentText" presStyleLbl="node1" presStyleIdx="1" presStyleCnt="4">
        <dgm:presLayoutVars>
          <dgm:chMax val="0"/>
          <dgm:bulletEnabled val="1"/>
        </dgm:presLayoutVars>
      </dgm:prSet>
      <dgm:spPr/>
      <dgm:t>
        <a:bodyPr/>
        <a:lstStyle/>
        <a:p>
          <a:endParaRPr lang="en-US"/>
        </a:p>
      </dgm:t>
    </dgm:pt>
    <dgm:pt modelId="{560FACF7-2064-478A-A0E5-F88A867AB348}" type="pres">
      <dgm:prSet presAssocID="{EC09143A-BFCA-49BD-9018-A3233F0EEA18}" presName="spacer" presStyleCnt="0"/>
      <dgm:spPr/>
    </dgm:pt>
    <dgm:pt modelId="{E0C16DA7-8555-41ED-9381-0EC9B337DFCA}" type="pres">
      <dgm:prSet presAssocID="{081C270F-2EE3-455B-9D91-F7AD3502FC99}" presName="parentText" presStyleLbl="node1" presStyleIdx="2" presStyleCnt="4" custLinFactY="-400" custLinFactNeighborX="-4211" custLinFactNeighborY="-100000">
        <dgm:presLayoutVars>
          <dgm:chMax val="0"/>
          <dgm:bulletEnabled val="1"/>
        </dgm:presLayoutVars>
      </dgm:prSet>
      <dgm:spPr/>
      <dgm:t>
        <a:bodyPr/>
        <a:lstStyle/>
        <a:p>
          <a:endParaRPr lang="en-US"/>
        </a:p>
      </dgm:t>
    </dgm:pt>
    <dgm:pt modelId="{FAC768B1-9B30-4BA4-8BA7-59BC678AEDA0}" type="pres">
      <dgm:prSet presAssocID="{B5D59201-8100-4E70-BC73-B246779B76C7}" presName="spacer" presStyleCnt="0"/>
      <dgm:spPr/>
    </dgm:pt>
    <dgm:pt modelId="{F426C99C-9189-41F0-A6C0-7372731A93EA}" type="pres">
      <dgm:prSet presAssocID="{18C41417-1426-4A64-ACE2-B33321146B45}" presName="parentText" presStyleLbl="node1" presStyleIdx="3" presStyleCnt="4">
        <dgm:presLayoutVars>
          <dgm:chMax val="0"/>
          <dgm:bulletEnabled val="1"/>
        </dgm:presLayoutVars>
      </dgm:prSet>
      <dgm:spPr/>
      <dgm:t>
        <a:bodyPr/>
        <a:lstStyle/>
        <a:p>
          <a:endParaRPr lang="en-US"/>
        </a:p>
      </dgm:t>
    </dgm:pt>
  </dgm:ptLst>
  <dgm:cxnLst>
    <dgm:cxn modelId="{3D137557-B70B-4A2B-A785-E19019DE805A}" srcId="{81A727B0-7543-4702-B922-5F8099114831}" destId="{345C1EB8-7A18-4F4F-BA6C-2D17CFACDD54}" srcOrd="0" destOrd="0" parTransId="{BF2F337D-F492-4C7C-9EE4-A1368A5B493A}" sibTransId="{AA43D369-271C-4D01-9E53-35845ED9E8E7}"/>
    <dgm:cxn modelId="{CA597149-7C3E-4C98-B727-2A6BF55CB79A}" type="presOf" srcId="{18C41417-1426-4A64-ACE2-B33321146B45}" destId="{F426C99C-9189-41F0-A6C0-7372731A93EA}" srcOrd="0" destOrd="0" presId="urn:microsoft.com/office/officeart/2005/8/layout/vList2"/>
    <dgm:cxn modelId="{A84A3281-D666-46B8-A58C-A065709F4DCF}" type="presOf" srcId="{345C1EB8-7A18-4F4F-BA6C-2D17CFACDD54}" destId="{D9824463-FC10-4175-BF63-A1734ADF6A80}" srcOrd="0" destOrd="0" presId="urn:microsoft.com/office/officeart/2005/8/layout/vList2"/>
    <dgm:cxn modelId="{0AF6F6FB-DAFB-4C87-965A-07CF8742F816}" type="presOf" srcId="{081C270F-2EE3-455B-9D91-F7AD3502FC99}" destId="{E0C16DA7-8555-41ED-9381-0EC9B337DFCA}" srcOrd="0" destOrd="0" presId="urn:microsoft.com/office/officeart/2005/8/layout/vList2"/>
    <dgm:cxn modelId="{485F4945-C493-4487-99EE-3359885CDBDC}" srcId="{81A727B0-7543-4702-B922-5F8099114831}" destId="{18C41417-1426-4A64-ACE2-B33321146B45}" srcOrd="3" destOrd="0" parTransId="{BC4109E4-7CA6-485D-82EC-42F24B9E5F30}" sibTransId="{BA11E3BC-C251-4BC3-AA96-AD1AF7924E32}"/>
    <dgm:cxn modelId="{51524107-983C-446A-B0C1-F2916C7F56DC}" type="presOf" srcId="{81A727B0-7543-4702-B922-5F8099114831}" destId="{28A5D02B-D910-4F1F-9386-6D5160EFE1FC}" srcOrd="0" destOrd="0" presId="urn:microsoft.com/office/officeart/2005/8/layout/vList2"/>
    <dgm:cxn modelId="{3F0ECEA2-CBF6-4DDF-87CC-E28D65E30246}" srcId="{81A727B0-7543-4702-B922-5F8099114831}" destId="{EEEC5B39-FD7A-42CD-AB9D-D281C990DBC6}" srcOrd="1" destOrd="0" parTransId="{EAF95F3E-9F6C-432F-BDC9-9EE27BEE1158}" sibTransId="{EC09143A-BFCA-49BD-9018-A3233F0EEA18}"/>
    <dgm:cxn modelId="{61F0FAE4-266D-471F-BB45-45A35CDE1003}" srcId="{81A727B0-7543-4702-B922-5F8099114831}" destId="{081C270F-2EE3-455B-9D91-F7AD3502FC99}" srcOrd="2" destOrd="0" parTransId="{D58DB249-F2F1-4A88-A04A-ECB872CCE8CC}" sibTransId="{B5D59201-8100-4E70-BC73-B246779B76C7}"/>
    <dgm:cxn modelId="{059BABE9-5ADD-44C2-887D-417951790C74}" type="presOf" srcId="{EEEC5B39-FD7A-42CD-AB9D-D281C990DBC6}" destId="{7C8ACC0A-0BD1-43C0-860B-C2DFF95B6346}" srcOrd="0" destOrd="0" presId="urn:microsoft.com/office/officeart/2005/8/layout/vList2"/>
    <dgm:cxn modelId="{B4BCA750-2958-406B-BC32-E48122E1B003}" type="presParOf" srcId="{28A5D02B-D910-4F1F-9386-6D5160EFE1FC}" destId="{D9824463-FC10-4175-BF63-A1734ADF6A80}" srcOrd="0" destOrd="0" presId="urn:microsoft.com/office/officeart/2005/8/layout/vList2"/>
    <dgm:cxn modelId="{F0BD6429-D062-45D4-80D9-D39DE47FA84D}" type="presParOf" srcId="{28A5D02B-D910-4F1F-9386-6D5160EFE1FC}" destId="{ED1D4127-6054-4D67-B8A3-58A5600BF572}" srcOrd="1" destOrd="0" presId="urn:microsoft.com/office/officeart/2005/8/layout/vList2"/>
    <dgm:cxn modelId="{2BEDF7CA-4B65-4794-AF10-3F0722C26AA5}" type="presParOf" srcId="{28A5D02B-D910-4F1F-9386-6D5160EFE1FC}" destId="{7C8ACC0A-0BD1-43C0-860B-C2DFF95B6346}" srcOrd="2" destOrd="0" presId="urn:microsoft.com/office/officeart/2005/8/layout/vList2"/>
    <dgm:cxn modelId="{4702FAC7-4E88-449A-9BDD-BC55C1B1141A}" type="presParOf" srcId="{28A5D02B-D910-4F1F-9386-6D5160EFE1FC}" destId="{560FACF7-2064-478A-A0E5-F88A867AB348}" srcOrd="3" destOrd="0" presId="urn:microsoft.com/office/officeart/2005/8/layout/vList2"/>
    <dgm:cxn modelId="{27794292-DD4F-4033-A458-531119B22A2D}" type="presParOf" srcId="{28A5D02B-D910-4F1F-9386-6D5160EFE1FC}" destId="{E0C16DA7-8555-41ED-9381-0EC9B337DFCA}" srcOrd="4" destOrd="0" presId="urn:microsoft.com/office/officeart/2005/8/layout/vList2"/>
    <dgm:cxn modelId="{85CEF57F-F524-4943-AB7F-D2582226EFB2}" type="presParOf" srcId="{28A5D02B-D910-4F1F-9386-6D5160EFE1FC}" destId="{FAC768B1-9B30-4BA4-8BA7-59BC678AEDA0}" srcOrd="5" destOrd="0" presId="urn:microsoft.com/office/officeart/2005/8/layout/vList2"/>
    <dgm:cxn modelId="{2C1274CA-D37B-477B-9F54-B4F90996393D}" type="presParOf" srcId="{28A5D02B-D910-4F1F-9386-6D5160EFE1FC}" destId="{F426C99C-9189-41F0-A6C0-7372731A93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1DC696-5E8F-45B5-AE4A-7A1A456C6A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F2F118-A80A-49CF-A74F-8B1412578A96}">
      <dgm:prSet custT="1"/>
      <dgm:spPr/>
      <dgm:t>
        <a:bodyPr/>
        <a:lstStyle/>
        <a:p>
          <a:r>
            <a:rPr lang="en-US" sz="2600" dirty="0"/>
            <a:t>Provided after school tutoring for both WVES and LRIS for four afternoons each week.  Total Cost estimate ESSER III </a:t>
          </a:r>
        </a:p>
        <a:p>
          <a:r>
            <a:rPr lang="en-US" sz="2800" dirty="0"/>
            <a:t>$ 234,000 for FY 23-FY24</a:t>
          </a:r>
        </a:p>
      </dgm:t>
    </dgm:pt>
    <dgm:pt modelId="{0262B1D8-AEE2-4986-8B2D-3B698BD1752E}" type="parTrans" cxnId="{81C343E4-499D-4E2C-B763-86185B1A0301}">
      <dgm:prSet/>
      <dgm:spPr/>
      <dgm:t>
        <a:bodyPr/>
        <a:lstStyle/>
        <a:p>
          <a:endParaRPr lang="en-US"/>
        </a:p>
      </dgm:t>
    </dgm:pt>
    <dgm:pt modelId="{DFA11904-2F8A-4564-BCFF-F05BAF19D2C4}" type="sibTrans" cxnId="{81C343E4-499D-4E2C-B763-86185B1A0301}">
      <dgm:prSet/>
      <dgm:spPr/>
      <dgm:t>
        <a:bodyPr/>
        <a:lstStyle/>
        <a:p>
          <a:endParaRPr lang="en-US"/>
        </a:p>
      </dgm:t>
    </dgm:pt>
    <dgm:pt modelId="{0F31BA31-32D5-4294-9170-9FF653D1F350}">
      <dgm:prSet/>
      <dgm:spPr/>
      <dgm:t>
        <a:bodyPr/>
        <a:lstStyle/>
        <a:p>
          <a:r>
            <a:rPr lang="en-US" dirty="0"/>
            <a:t>Total paid this year $170,000- out of ESSER II</a:t>
          </a:r>
        </a:p>
      </dgm:t>
    </dgm:pt>
    <dgm:pt modelId="{1D9406C9-F5F9-4B74-BCA2-544FCC64C8CA}" type="parTrans" cxnId="{24A861A9-6916-43D5-B98A-EA37379A1EF1}">
      <dgm:prSet/>
      <dgm:spPr/>
      <dgm:t>
        <a:bodyPr/>
        <a:lstStyle/>
        <a:p>
          <a:endParaRPr lang="en-US"/>
        </a:p>
      </dgm:t>
    </dgm:pt>
    <dgm:pt modelId="{DA4AC0FA-5758-404D-9060-EEE653104895}" type="sibTrans" cxnId="{24A861A9-6916-43D5-B98A-EA37379A1EF1}">
      <dgm:prSet/>
      <dgm:spPr/>
      <dgm:t>
        <a:bodyPr/>
        <a:lstStyle/>
        <a:p>
          <a:endParaRPr lang="en-US"/>
        </a:p>
      </dgm:t>
    </dgm:pt>
    <dgm:pt modelId="{89552E0B-C3FC-4BA9-B407-A54E7CB6DF3D}">
      <dgm:prSet/>
      <dgm:spPr/>
      <dgm:t>
        <a:bodyPr/>
        <a:lstStyle/>
        <a:p>
          <a:r>
            <a:rPr lang="en-US" dirty="0"/>
            <a:t>Summer Literacy Camp estimated cost $130,000 to be paid with $70,000 state funds and additional out of ESSER III.</a:t>
          </a:r>
        </a:p>
      </dgm:t>
    </dgm:pt>
    <dgm:pt modelId="{FF9B698C-2211-401E-902A-7D8957AC6B5D}" type="parTrans" cxnId="{23D680A7-0231-4FFC-BA67-A293DA42F872}">
      <dgm:prSet/>
      <dgm:spPr/>
      <dgm:t>
        <a:bodyPr/>
        <a:lstStyle/>
        <a:p>
          <a:endParaRPr lang="en-US"/>
        </a:p>
      </dgm:t>
    </dgm:pt>
    <dgm:pt modelId="{43F02DA8-613B-44C0-8B47-325F004972F3}" type="sibTrans" cxnId="{23D680A7-0231-4FFC-BA67-A293DA42F872}">
      <dgm:prSet/>
      <dgm:spPr/>
      <dgm:t>
        <a:bodyPr/>
        <a:lstStyle/>
        <a:p>
          <a:endParaRPr lang="en-US"/>
        </a:p>
      </dgm:t>
    </dgm:pt>
    <dgm:pt modelId="{A966DB74-3C16-4AD7-9DC5-628D84DB927D}" type="pres">
      <dgm:prSet presAssocID="{A91DC696-5E8F-45B5-AE4A-7A1A456C6A5C}" presName="vert0" presStyleCnt="0">
        <dgm:presLayoutVars>
          <dgm:dir/>
          <dgm:animOne val="branch"/>
          <dgm:animLvl val="lvl"/>
        </dgm:presLayoutVars>
      </dgm:prSet>
      <dgm:spPr/>
      <dgm:t>
        <a:bodyPr/>
        <a:lstStyle/>
        <a:p>
          <a:endParaRPr lang="en-US"/>
        </a:p>
      </dgm:t>
    </dgm:pt>
    <dgm:pt modelId="{C82B7AFB-3709-4415-93AF-A9DA4FFC28B3}" type="pres">
      <dgm:prSet presAssocID="{88F2F118-A80A-49CF-A74F-8B1412578A96}" presName="thickLine" presStyleLbl="alignNode1" presStyleIdx="0" presStyleCnt="3"/>
      <dgm:spPr/>
    </dgm:pt>
    <dgm:pt modelId="{FE393450-55CA-4586-942D-C60F592ACA48}" type="pres">
      <dgm:prSet presAssocID="{88F2F118-A80A-49CF-A74F-8B1412578A96}" presName="horz1" presStyleCnt="0"/>
      <dgm:spPr/>
    </dgm:pt>
    <dgm:pt modelId="{18BDED44-09DC-4CA7-9F4D-BF72829A9E9D}" type="pres">
      <dgm:prSet presAssocID="{88F2F118-A80A-49CF-A74F-8B1412578A96}" presName="tx1" presStyleLbl="revTx" presStyleIdx="0" presStyleCnt="3"/>
      <dgm:spPr/>
      <dgm:t>
        <a:bodyPr/>
        <a:lstStyle/>
        <a:p>
          <a:endParaRPr lang="en-US"/>
        </a:p>
      </dgm:t>
    </dgm:pt>
    <dgm:pt modelId="{693184F8-630C-428F-8BC2-92A4B44AAF4A}" type="pres">
      <dgm:prSet presAssocID="{88F2F118-A80A-49CF-A74F-8B1412578A96}" presName="vert1" presStyleCnt="0"/>
      <dgm:spPr/>
    </dgm:pt>
    <dgm:pt modelId="{555C41EB-2231-4165-B8D1-39D8E198962D}" type="pres">
      <dgm:prSet presAssocID="{0F31BA31-32D5-4294-9170-9FF653D1F350}" presName="thickLine" presStyleLbl="alignNode1" presStyleIdx="1" presStyleCnt="3"/>
      <dgm:spPr/>
    </dgm:pt>
    <dgm:pt modelId="{3129D45D-7F25-432B-90A0-3D9DE5A86D0A}" type="pres">
      <dgm:prSet presAssocID="{0F31BA31-32D5-4294-9170-9FF653D1F350}" presName="horz1" presStyleCnt="0"/>
      <dgm:spPr/>
    </dgm:pt>
    <dgm:pt modelId="{5ABEFA14-E1F5-4920-8628-ABDBAE4BEE63}" type="pres">
      <dgm:prSet presAssocID="{0F31BA31-32D5-4294-9170-9FF653D1F350}" presName="tx1" presStyleLbl="revTx" presStyleIdx="1" presStyleCnt="3"/>
      <dgm:spPr/>
      <dgm:t>
        <a:bodyPr/>
        <a:lstStyle/>
        <a:p>
          <a:endParaRPr lang="en-US"/>
        </a:p>
      </dgm:t>
    </dgm:pt>
    <dgm:pt modelId="{026E14CD-E875-4CCB-9C9D-9AAE13AE6B6F}" type="pres">
      <dgm:prSet presAssocID="{0F31BA31-32D5-4294-9170-9FF653D1F350}" presName="vert1" presStyleCnt="0"/>
      <dgm:spPr/>
    </dgm:pt>
    <dgm:pt modelId="{E6E9EA85-2734-4B02-8AE2-91774F2F1AA7}" type="pres">
      <dgm:prSet presAssocID="{89552E0B-C3FC-4BA9-B407-A54E7CB6DF3D}" presName="thickLine" presStyleLbl="alignNode1" presStyleIdx="2" presStyleCnt="3"/>
      <dgm:spPr/>
    </dgm:pt>
    <dgm:pt modelId="{62915277-05E0-4748-AE2F-E1334AAA83C7}" type="pres">
      <dgm:prSet presAssocID="{89552E0B-C3FC-4BA9-B407-A54E7CB6DF3D}" presName="horz1" presStyleCnt="0"/>
      <dgm:spPr/>
    </dgm:pt>
    <dgm:pt modelId="{6CEFA298-FF6E-41E0-A62E-6C6A4850D5CE}" type="pres">
      <dgm:prSet presAssocID="{89552E0B-C3FC-4BA9-B407-A54E7CB6DF3D}" presName="tx1" presStyleLbl="revTx" presStyleIdx="2" presStyleCnt="3"/>
      <dgm:spPr/>
      <dgm:t>
        <a:bodyPr/>
        <a:lstStyle/>
        <a:p>
          <a:endParaRPr lang="en-US"/>
        </a:p>
      </dgm:t>
    </dgm:pt>
    <dgm:pt modelId="{12CC55FC-1272-4E8D-8295-18187FACAEEE}" type="pres">
      <dgm:prSet presAssocID="{89552E0B-C3FC-4BA9-B407-A54E7CB6DF3D}" presName="vert1" presStyleCnt="0"/>
      <dgm:spPr/>
    </dgm:pt>
  </dgm:ptLst>
  <dgm:cxnLst>
    <dgm:cxn modelId="{23D680A7-0231-4FFC-BA67-A293DA42F872}" srcId="{A91DC696-5E8F-45B5-AE4A-7A1A456C6A5C}" destId="{89552E0B-C3FC-4BA9-B407-A54E7CB6DF3D}" srcOrd="2" destOrd="0" parTransId="{FF9B698C-2211-401E-902A-7D8957AC6B5D}" sibTransId="{43F02DA8-613B-44C0-8B47-325F004972F3}"/>
    <dgm:cxn modelId="{81C343E4-499D-4E2C-B763-86185B1A0301}" srcId="{A91DC696-5E8F-45B5-AE4A-7A1A456C6A5C}" destId="{88F2F118-A80A-49CF-A74F-8B1412578A96}" srcOrd="0" destOrd="0" parTransId="{0262B1D8-AEE2-4986-8B2D-3B698BD1752E}" sibTransId="{DFA11904-2F8A-4564-BCFF-F05BAF19D2C4}"/>
    <dgm:cxn modelId="{24A861A9-6916-43D5-B98A-EA37379A1EF1}" srcId="{A91DC696-5E8F-45B5-AE4A-7A1A456C6A5C}" destId="{0F31BA31-32D5-4294-9170-9FF653D1F350}" srcOrd="1" destOrd="0" parTransId="{1D9406C9-F5F9-4B74-BCA2-544FCC64C8CA}" sibTransId="{DA4AC0FA-5758-404D-9060-EEE653104895}"/>
    <dgm:cxn modelId="{3F11A8BF-A98E-4F52-83A2-FD0128B74B93}" type="presOf" srcId="{A91DC696-5E8F-45B5-AE4A-7A1A456C6A5C}" destId="{A966DB74-3C16-4AD7-9DC5-628D84DB927D}" srcOrd="0" destOrd="0" presId="urn:microsoft.com/office/officeart/2008/layout/LinedList"/>
    <dgm:cxn modelId="{207BA8D3-5C62-417A-99A1-4D44BE94CB27}" type="presOf" srcId="{88F2F118-A80A-49CF-A74F-8B1412578A96}" destId="{18BDED44-09DC-4CA7-9F4D-BF72829A9E9D}" srcOrd="0" destOrd="0" presId="urn:microsoft.com/office/officeart/2008/layout/LinedList"/>
    <dgm:cxn modelId="{08070172-BF99-4AF9-BFB6-37341AAAF581}" type="presOf" srcId="{0F31BA31-32D5-4294-9170-9FF653D1F350}" destId="{5ABEFA14-E1F5-4920-8628-ABDBAE4BEE63}" srcOrd="0" destOrd="0" presId="urn:microsoft.com/office/officeart/2008/layout/LinedList"/>
    <dgm:cxn modelId="{F09BA725-BD47-46EF-856B-457EEE757FE7}" type="presOf" srcId="{89552E0B-C3FC-4BA9-B407-A54E7CB6DF3D}" destId="{6CEFA298-FF6E-41E0-A62E-6C6A4850D5CE}" srcOrd="0" destOrd="0" presId="urn:microsoft.com/office/officeart/2008/layout/LinedList"/>
    <dgm:cxn modelId="{F5141D9D-0E08-41E1-9E81-582BEB5A1D84}" type="presParOf" srcId="{A966DB74-3C16-4AD7-9DC5-628D84DB927D}" destId="{C82B7AFB-3709-4415-93AF-A9DA4FFC28B3}" srcOrd="0" destOrd="0" presId="urn:microsoft.com/office/officeart/2008/layout/LinedList"/>
    <dgm:cxn modelId="{2B84F7EA-A309-423E-8E3E-02FB2CB75D13}" type="presParOf" srcId="{A966DB74-3C16-4AD7-9DC5-628D84DB927D}" destId="{FE393450-55CA-4586-942D-C60F592ACA48}" srcOrd="1" destOrd="0" presId="urn:microsoft.com/office/officeart/2008/layout/LinedList"/>
    <dgm:cxn modelId="{5D040CD3-C7EF-45F3-8FDF-760BECB665BF}" type="presParOf" srcId="{FE393450-55CA-4586-942D-C60F592ACA48}" destId="{18BDED44-09DC-4CA7-9F4D-BF72829A9E9D}" srcOrd="0" destOrd="0" presId="urn:microsoft.com/office/officeart/2008/layout/LinedList"/>
    <dgm:cxn modelId="{7B2D7062-6119-4254-81DD-6574D6D3846F}" type="presParOf" srcId="{FE393450-55CA-4586-942D-C60F592ACA48}" destId="{693184F8-630C-428F-8BC2-92A4B44AAF4A}" srcOrd="1" destOrd="0" presId="urn:microsoft.com/office/officeart/2008/layout/LinedList"/>
    <dgm:cxn modelId="{25485C6D-B7A0-481F-A432-C67CFBA2C8C3}" type="presParOf" srcId="{A966DB74-3C16-4AD7-9DC5-628D84DB927D}" destId="{555C41EB-2231-4165-B8D1-39D8E198962D}" srcOrd="2" destOrd="0" presId="urn:microsoft.com/office/officeart/2008/layout/LinedList"/>
    <dgm:cxn modelId="{3AB531B9-3BC6-46C9-ACD2-1E69F290E9DE}" type="presParOf" srcId="{A966DB74-3C16-4AD7-9DC5-628D84DB927D}" destId="{3129D45D-7F25-432B-90A0-3D9DE5A86D0A}" srcOrd="3" destOrd="0" presId="urn:microsoft.com/office/officeart/2008/layout/LinedList"/>
    <dgm:cxn modelId="{8DFB3B81-2349-46BC-9905-EA9B97FE8454}" type="presParOf" srcId="{3129D45D-7F25-432B-90A0-3D9DE5A86D0A}" destId="{5ABEFA14-E1F5-4920-8628-ABDBAE4BEE63}" srcOrd="0" destOrd="0" presId="urn:microsoft.com/office/officeart/2008/layout/LinedList"/>
    <dgm:cxn modelId="{419B0C2B-2E1B-4E85-985A-7BCA4863CC2D}" type="presParOf" srcId="{3129D45D-7F25-432B-90A0-3D9DE5A86D0A}" destId="{026E14CD-E875-4CCB-9C9D-9AAE13AE6B6F}" srcOrd="1" destOrd="0" presId="urn:microsoft.com/office/officeart/2008/layout/LinedList"/>
    <dgm:cxn modelId="{7BB3EFF7-E8DC-4BA2-8342-E7DCDCDEC498}" type="presParOf" srcId="{A966DB74-3C16-4AD7-9DC5-628D84DB927D}" destId="{E6E9EA85-2734-4B02-8AE2-91774F2F1AA7}" srcOrd="4" destOrd="0" presId="urn:microsoft.com/office/officeart/2008/layout/LinedList"/>
    <dgm:cxn modelId="{59DA1D5B-4FA5-4F76-93CE-514DD84A6838}" type="presParOf" srcId="{A966DB74-3C16-4AD7-9DC5-628D84DB927D}" destId="{62915277-05E0-4748-AE2F-E1334AAA83C7}" srcOrd="5" destOrd="0" presId="urn:microsoft.com/office/officeart/2008/layout/LinedList"/>
    <dgm:cxn modelId="{BCDAFA44-B550-431C-836F-54F0A44F8397}" type="presParOf" srcId="{62915277-05E0-4748-AE2F-E1334AAA83C7}" destId="{6CEFA298-FF6E-41E0-A62E-6C6A4850D5CE}" srcOrd="0" destOrd="0" presId="urn:microsoft.com/office/officeart/2008/layout/LinedList"/>
    <dgm:cxn modelId="{9B706AF1-ED55-43BF-ADE7-F915D86BA439}" type="presParOf" srcId="{62915277-05E0-4748-AE2F-E1334AAA83C7}" destId="{12CC55FC-1272-4E8D-8295-18187FACAE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8E3083-0940-49D8-A3F6-950A8C038D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77C6F8-A111-48FA-A245-BD0660338B50}">
      <dgm:prSet/>
      <dgm:spPr/>
      <dgm:t>
        <a:bodyPr/>
        <a:lstStyle/>
        <a:p>
          <a:pPr>
            <a:lnSpc>
              <a:spcPct val="100000"/>
            </a:lnSpc>
          </a:pPr>
          <a:r>
            <a:rPr lang="en-US" dirty="0"/>
            <a:t>Roof at WAES -275,000- Not to be completed at this time, added to renovation cost</a:t>
          </a:r>
        </a:p>
      </dgm:t>
    </dgm:pt>
    <dgm:pt modelId="{E904D6FE-B6DD-497E-A370-7FA2FCBC488B}" type="parTrans" cxnId="{94BC95E3-3C05-460B-83A1-ABD6B5DFADEA}">
      <dgm:prSet/>
      <dgm:spPr/>
      <dgm:t>
        <a:bodyPr/>
        <a:lstStyle/>
        <a:p>
          <a:endParaRPr lang="en-US"/>
        </a:p>
      </dgm:t>
    </dgm:pt>
    <dgm:pt modelId="{C9A20748-96C5-4BCF-A32C-00F16F0FB73B}" type="sibTrans" cxnId="{94BC95E3-3C05-460B-83A1-ABD6B5DFADEA}">
      <dgm:prSet/>
      <dgm:spPr/>
      <dgm:t>
        <a:bodyPr/>
        <a:lstStyle/>
        <a:p>
          <a:pPr>
            <a:lnSpc>
              <a:spcPct val="100000"/>
            </a:lnSpc>
          </a:pPr>
          <a:endParaRPr lang="en-US"/>
        </a:p>
      </dgm:t>
    </dgm:pt>
    <dgm:pt modelId="{1AA33062-51F6-45A4-BBF3-B30CDC0C8236}">
      <dgm:prSet/>
      <dgm:spPr/>
      <dgm:t>
        <a:bodyPr/>
        <a:lstStyle/>
        <a:p>
          <a:pPr>
            <a:lnSpc>
              <a:spcPct val="100000"/>
            </a:lnSpc>
          </a:pPr>
          <a:r>
            <a:rPr lang="en-US" dirty="0"/>
            <a:t>Renovations at WAES 200,000 + 275,000</a:t>
          </a:r>
        </a:p>
      </dgm:t>
    </dgm:pt>
    <dgm:pt modelId="{5F674DBC-0368-488A-8DD4-D9593A598C2A}" type="parTrans" cxnId="{A12816A5-64F0-4EDE-9B67-E07F334B4199}">
      <dgm:prSet/>
      <dgm:spPr/>
      <dgm:t>
        <a:bodyPr/>
        <a:lstStyle/>
        <a:p>
          <a:endParaRPr lang="en-US"/>
        </a:p>
      </dgm:t>
    </dgm:pt>
    <dgm:pt modelId="{859412CA-E7FC-4E68-A52E-BDE8738A2F0E}" type="sibTrans" cxnId="{A12816A5-64F0-4EDE-9B67-E07F334B4199}">
      <dgm:prSet/>
      <dgm:spPr/>
      <dgm:t>
        <a:bodyPr/>
        <a:lstStyle/>
        <a:p>
          <a:pPr>
            <a:lnSpc>
              <a:spcPct val="100000"/>
            </a:lnSpc>
          </a:pPr>
          <a:endParaRPr lang="en-US"/>
        </a:p>
      </dgm:t>
    </dgm:pt>
    <dgm:pt modelId="{55927087-281C-43DC-AE5C-F8EB158D0083}">
      <dgm:prSet/>
      <dgm:spPr/>
      <dgm:t>
        <a:bodyPr/>
        <a:lstStyle/>
        <a:p>
          <a:pPr>
            <a:lnSpc>
              <a:spcPct val="100000"/>
            </a:lnSpc>
          </a:pPr>
          <a:r>
            <a:rPr lang="en-US" dirty="0"/>
            <a:t>Roof at CO - 200,000</a:t>
          </a:r>
        </a:p>
      </dgm:t>
    </dgm:pt>
    <dgm:pt modelId="{7D6E8C08-8C5B-4475-9250-C0D3421D0FEC}" type="parTrans" cxnId="{86516983-688F-4420-BC9D-E7CFDC3CBDAB}">
      <dgm:prSet/>
      <dgm:spPr/>
      <dgm:t>
        <a:bodyPr/>
        <a:lstStyle/>
        <a:p>
          <a:endParaRPr lang="en-US"/>
        </a:p>
      </dgm:t>
    </dgm:pt>
    <dgm:pt modelId="{BDED3276-D697-45C8-A0DF-54EAE346AE95}" type="sibTrans" cxnId="{86516983-688F-4420-BC9D-E7CFDC3CBDAB}">
      <dgm:prSet/>
      <dgm:spPr/>
      <dgm:t>
        <a:bodyPr/>
        <a:lstStyle/>
        <a:p>
          <a:pPr>
            <a:lnSpc>
              <a:spcPct val="100000"/>
            </a:lnSpc>
          </a:pPr>
          <a:endParaRPr lang="en-US"/>
        </a:p>
      </dgm:t>
    </dgm:pt>
    <dgm:pt modelId="{45F9EB66-100F-4127-B8E7-52D6763B6783}">
      <dgm:prSet/>
      <dgm:spPr/>
      <dgm:t>
        <a:bodyPr/>
        <a:lstStyle/>
        <a:p>
          <a:pPr>
            <a:lnSpc>
              <a:spcPct val="100000"/>
            </a:lnSpc>
          </a:pPr>
          <a:r>
            <a:rPr lang="en-US" dirty="0"/>
            <a:t>Roof and HVAC WVES LR-185,000</a:t>
          </a:r>
        </a:p>
      </dgm:t>
    </dgm:pt>
    <dgm:pt modelId="{8D6AB8EA-35C6-4470-BC41-DCB42E8DF1E5}" type="parTrans" cxnId="{D4A02FC5-4C2F-455E-8938-E84D807AA4C4}">
      <dgm:prSet/>
      <dgm:spPr/>
      <dgm:t>
        <a:bodyPr/>
        <a:lstStyle/>
        <a:p>
          <a:endParaRPr lang="en-US"/>
        </a:p>
      </dgm:t>
    </dgm:pt>
    <dgm:pt modelId="{A17746F2-1D60-4883-9CDA-15C5546C22B7}" type="sibTrans" cxnId="{D4A02FC5-4C2F-455E-8938-E84D807AA4C4}">
      <dgm:prSet/>
      <dgm:spPr/>
      <dgm:t>
        <a:bodyPr/>
        <a:lstStyle/>
        <a:p>
          <a:pPr>
            <a:lnSpc>
              <a:spcPct val="100000"/>
            </a:lnSpc>
          </a:pPr>
          <a:endParaRPr lang="en-US"/>
        </a:p>
      </dgm:t>
    </dgm:pt>
    <dgm:pt modelId="{E3D064BC-80B1-462C-804F-A7CF5F5D46CD}">
      <dgm:prSet/>
      <dgm:spPr/>
      <dgm:t>
        <a:bodyPr/>
        <a:lstStyle/>
        <a:p>
          <a:pPr>
            <a:lnSpc>
              <a:spcPct val="100000"/>
            </a:lnSpc>
          </a:pPr>
          <a:r>
            <a:rPr lang="en-US" dirty="0"/>
            <a:t>Water fountains with bottle fillers – 50,000</a:t>
          </a:r>
        </a:p>
      </dgm:t>
    </dgm:pt>
    <dgm:pt modelId="{F1FA602B-F265-46FB-B90A-9B0AC1F68D46}" type="parTrans" cxnId="{A57119FA-C327-4B3C-8416-DCA423F2F5D1}">
      <dgm:prSet/>
      <dgm:spPr/>
      <dgm:t>
        <a:bodyPr/>
        <a:lstStyle/>
        <a:p>
          <a:endParaRPr lang="en-US"/>
        </a:p>
      </dgm:t>
    </dgm:pt>
    <dgm:pt modelId="{4063ED8E-13B1-422E-A744-C4BC93F736E3}" type="sibTrans" cxnId="{A57119FA-C327-4B3C-8416-DCA423F2F5D1}">
      <dgm:prSet/>
      <dgm:spPr/>
      <dgm:t>
        <a:bodyPr/>
        <a:lstStyle/>
        <a:p>
          <a:endParaRPr lang="en-US"/>
        </a:p>
      </dgm:t>
    </dgm:pt>
    <dgm:pt modelId="{FE997397-DFDE-4A73-8D56-0985BE263EF1}" type="pres">
      <dgm:prSet presAssocID="{1A8E3083-0940-49D8-A3F6-950A8C038DC4}" presName="root" presStyleCnt="0">
        <dgm:presLayoutVars>
          <dgm:dir/>
          <dgm:resizeHandles val="exact"/>
        </dgm:presLayoutVars>
      </dgm:prSet>
      <dgm:spPr/>
      <dgm:t>
        <a:bodyPr/>
        <a:lstStyle/>
        <a:p>
          <a:endParaRPr lang="en-US"/>
        </a:p>
      </dgm:t>
    </dgm:pt>
    <dgm:pt modelId="{9C1FEE06-CF4B-45D4-B49B-847E00585BC6}" type="pres">
      <dgm:prSet presAssocID="{1A8E3083-0940-49D8-A3F6-950A8C038DC4}" presName="container" presStyleCnt="0">
        <dgm:presLayoutVars>
          <dgm:dir/>
          <dgm:resizeHandles val="exact"/>
        </dgm:presLayoutVars>
      </dgm:prSet>
      <dgm:spPr/>
    </dgm:pt>
    <dgm:pt modelId="{32330345-F56E-42EF-BCD0-A479682146A7}" type="pres">
      <dgm:prSet presAssocID="{A577C6F8-A111-48FA-A245-BD0660338B50}" presName="compNode" presStyleCnt="0"/>
      <dgm:spPr/>
    </dgm:pt>
    <dgm:pt modelId="{0AEBE6D7-53D0-4F95-ABA7-02288FAAE4EC}" type="pres">
      <dgm:prSet presAssocID="{A577C6F8-A111-48FA-A245-BD0660338B50}" presName="iconBgRect" presStyleLbl="bgShp" presStyleIdx="0" presStyleCnt="5"/>
      <dgm:spPr/>
    </dgm:pt>
    <dgm:pt modelId="{C89FBC88-F7CE-4D22-B8EE-C87A14817BD8}" type="pres">
      <dgm:prSet presAssocID="{A577C6F8-A111-48FA-A245-BD0660338B5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ulldozer"/>
        </a:ext>
      </dgm:extLst>
    </dgm:pt>
    <dgm:pt modelId="{D96C53DB-7B8F-4C43-A91B-317AA5202752}" type="pres">
      <dgm:prSet presAssocID="{A577C6F8-A111-48FA-A245-BD0660338B50}" presName="spaceRect" presStyleCnt="0"/>
      <dgm:spPr/>
    </dgm:pt>
    <dgm:pt modelId="{648FEF94-ED6C-446D-9067-7453799A391C}" type="pres">
      <dgm:prSet presAssocID="{A577C6F8-A111-48FA-A245-BD0660338B50}" presName="textRect" presStyleLbl="revTx" presStyleIdx="0" presStyleCnt="5">
        <dgm:presLayoutVars>
          <dgm:chMax val="1"/>
          <dgm:chPref val="1"/>
        </dgm:presLayoutVars>
      </dgm:prSet>
      <dgm:spPr/>
      <dgm:t>
        <a:bodyPr/>
        <a:lstStyle/>
        <a:p>
          <a:endParaRPr lang="en-US"/>
        </a:p>
      </dgm:t>
    </dgm:pt>
    <dgm:pt modelId="{44407B61-9EFA-4193-99D0-2DAB7A5B4303}" type="pres">
      <dgm:prSet presAssocID="{C9A20748-96C5-4BCF-A32C-00F16F0FB73B}" presName="sibTrans" presStyleLbl="sibTrans2D1" presStyleIdx="0" presStyleCnt="0"/>
      <dgm:spPr/>
      <dgm:t>
        <a:bodyPr/>
        <a:lstStyle/>
        <a:p>
          <a:endParaRPr lang="en-US"/>
        </a:p>
      </dgm:t>
    </dgm:pt>
    <dgm:pt modelId="{C5DCFE13-7CCB-435E-A413-3AF8DA24A60C}" type="pres">
      <dgm:prSet presAssocID="{1AA33062-51F6-45A4-BBF3-B30CDC0C8236}" presName="compNode" presStyleCnt="0"/>
      <dgm:spPr/>
    </dgm:pt>
    <dgm:pt modelId="{21D22CA6-4609-4063-AD85-279D1100156B}" type="pres">
      <dgm:prSet presAssocID="{1AA33062-51F6-45A4-BBF3-B30CDC0C8236}" presName="iconBgRect" presStyleLbl="bgShp" presStyleIdx="1" presStyleCnt="5"/>
      <dgm:spPr/>
    </dgm:pt>
    <dgm:pt modelId="{4C267DB5-3A0B-45E5-BE2B-EBB8ACE0ADB8}" type="pres">
      <dgm:prSet presAssocID="{1AA33062-51F6-45A4-BBF3-B30CDC0C823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Tools"/>
        </a:ext>
      </dgm:extLst>
    </dgm:pt>
    <dgm:pt modelId="{5A510D04-67AF-4782-821E-BAC8564E91FD}" type="pres">
      <dgm:prSet presAssocID="{1AA33062-51F6-45A4-BBF3-B30CDC0C8236}" presName="spaceRect" presStyleCnt="0"/>
      <dgm:spPr/>
    </dgm:pt>
    <dgm:pt modelId="{0C1485CA-6337-4888-A489-CED9E2B4182B}" type="pres">
      <dgm:prSet presAssocID="{1AA33062-51F6-45A4-BBF3-B30CDC0C8236}" presName="textRect" presStyleLbl="revTx" presStyleIdx="1" presStyleCnt="5">
        <dgm:presLayoutVars>
          <dgm:chMax val="1"/>
          <dgm:chPref val="1"/>
        </dgm:presLayoutVars>
      </dgm:prSet>
      <dgm:spPr/>
      <dgm:t>
        <a:bodyPr/>
        <a:lstStyle/>
        <a:p>
          <a:endParaRPr lang="en-US"/>
        </a:p>
      </dgm:t>
    </dgm:pt>
    <dgm:pt modelId="{929761FB-C68A-45CB-AC24-33B0C6314308}" type="pres">
      <dgm:prSet presAssocID="{859412CA-E7FC-4E68-A52E-BDE8738A2F0E}" presName="sibTrans" presStyleLbl="sibTrans2D1" presStyleIdx="0" presStyleCnt="0"/>
      <dgm:spPr/>
      <dgm:t>
        <a:bodyPr/>
        <a:lstStyle/>
        <a:p>
          <a:endParaRPr lang="en-US"/>
        </a:p>
      </dgm:t>
    </dgm:pt>
    <dgm:pt modelId="{50ECC4E1-7EB5-4684-9E16-841E5B067D43}" type="pres">
      <dgm:prSet presAssocID="{55927087-281C-43DC-AE5C-F8EB158D0083}" presName="compNode" presStyleCnt="0"/>
      <dgm:spPr/>
    </dgm:pt>
    <dgm:pt modelId="{93CF6CC3-40BF-4B46-93DA-7E5D33D1E84E}" type="pres">
      <dgm:prSet presAssocID="{55927087-281C-43DC-AE5C-F8EB158D0083}" presName="iconBgRect" presStyleLbl="bgShp" presStyleIdx="2" presStyleCnt="5"/>
      <dgm:spPr/>
    </dgm:pt>
    <dgm:pt modelId="{9551AE26-7F4D-41F8-9215-9C0540B22F0D}" type="pres">
      <dgm:prSet presAssocID="{55927087-281C-43DC-AE5C-F8EB158D00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Home"/>
        </a:ext>
      </dgm:extLst>
    </dgm:pt>
    <dgm:pt modelId="{E1FBC6E4-3704-435C-835C-BDFF52DE2B7B}" type="pres">
      <dgm:prSet presAssocID="{55927087-281C-43DC-AE5C-F8EB158D0083}" presName="spaceRect" presStyleCnt="0"/>
      <dgm:spPr/>
    </dgm:pt>
    <dgm:pt modelId="{4E469BE7-6A9E-469B-8230-5221A347B569}" type="pres">
      <dgm:prSet presAssocID="{55927087-281C-43DC-AE5C-F8EB158D0083}" presName="textRect" presStyleLbl="revTx" presStyleIdx="2" presStyleCnt="5">
        <dgm:presLayoutVars>
          <dgm:chMax val="1"/>
          <dgm:chPref val="1"/>
        </dgm:presLayoutVars>
      </dgm:prSet>
      <dgm:spPr/>
      <dgm:t>
        <a:bodyPr/>
        <a:lstStyle/>
        <a:p>
          <a:endParaRPr lang="en-US"/>
        </a:p>
      </dgm:t>
    </dgm:pt>
    <dgm:pt modelId="{3B6AC3BB-21CF-4AA0-B727-791A8F295296}" type="pres">
      <dgm:prSet presAssocID="{BDED3276-D697-45C8-A0DF-54EAE346AE95}" presName="sibTrans" presStyleLbl="sibTrans2D1" presStyleIdx="0" presStyleCnt="0"/>
      <dgm:spPr/>
      <dgm:t>
        <a:bodyPr/>
        <a:lstStyle/>
        <a:p>
          <a:endParaRPr lang="en-US"/>
        </a:p>
      </dgm:t>
    </dgm:pt>
    <dgm:pt modelId="{7BCA665D-48FC-4488-A71E-1C5D30F1C7CE}" type="pres">
      <dgm:prSet presAssocID="{45F9EB66-100F-4127-B8E7-52D6763B6783}" presName="compNode" presStyleCnt="0"/>
      <dgm:spPr/>
    </dgm:pt>
    <dgm:pt modelId="{6E994418-9CD4-4B9C-866A-619F972837B2}" type="pres">
      <dgm:prSet presAssocID="{45F9EB66-100F-4127-B8E7-52D6763B6783}" presName="iconBgRect" presStyleLbl="bgShp" presStyleIdx="3" presStyleCnt="5"/>
      <dgm:spPr/>
    </dgm:pt>
    <dgm:pt modelId="{DD6B37A6-5348-4A8B-89DF-229683EBA824}" type="pres">
      <dgm:prSet presAssocID="{45F9EB66-100F-4127-B8E7-52D6763B678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House"/>
        </a:ext>
      </dgm:extLst>
    </dgm:pt>
    <dgm:pt modelId="{ED8E8773-4595-48D9-A826-B5CD491B64BE}" type="pres">
      <dgm:prSet presAssocID="{45F9EB66-100F-4127-B8E7-52D6763B6783}" presName="spaceRect" presStyleCnt="0"/>
      <dgm:spPr/>
    </dgm:pt>
    <dgm:pt modelId="{A0AC8FC0-9B51-450B-BFD3-82BEEE973871}" type="pres">
      <dgm:prSet presAssocID="{45F9EB66-100F-4127-B8E7-52D6763B6783}" presName="textRect" presStyleLbl="revTx" presStyleIdx="3" presStyleCnt="5">
        <dgm:presLayoutVars>
          <dgm:chMax val="1"/>
          <dgm:chPref val="1"/>
        </dgm:presLayoutVars>
      </dgm:prSet>
      <dgm:spPr/>
      <dgm:t>
        <a:bodyPr/>
        <a:lstStyle/>
        <a:p>
          <a:endParaRPr lang="en-US"/>
        </a:p>
      </dgm:t>
    </dgm:pt>
    <dgm:pt modelId="{34144239-A02C-4390-A6BD-E19B30CB2A7A}" type="pres">
      <dgm:prSet presAssocID="{A17746F2-1D60-4883-9CDA-15C5546C22B7}" presName="sibTrans" presStyleLbl="sibTrans2D1" presStyleIdx="0" presStyleCnt="0"/>
      <dgm:spPr/>
      <dgm:t>
        <a:bodyPr/>
        <a:lstStyle/>
        <a:p>
          <a:endParaRPr lang="en-US"/>
        </a:p>
      </dgm:t>
    </dgm:pt>
    <dgm:pt modelId="{075390EF-29D1-4520-829E-FEF80F539531}" type="pres">
      <dgm:prSet presAssocID="{E3D064BC-80B1-462C-804F-A7CF5F5D46CD}" presName="compNode" presStyleCnt="0"/>
      <dgm:spPr/>
    </dgm:pt>
    <dgm:pt modelId="{BBAC5E46-3209-4DEB-A439-07E323BECEB1}" type="pres">
      <dgm:prSet presAssocID="{E3D064BC-80B1-462C-804F-A7CF5F5D46CD}" presName="iconBgRect" presStyleLbl="bgShp" presStyleIdx="4" presStyleCnt="5"/>
      <dgm:spPr/>
    </dgm:pt>
    <dgm:pt modelId="{C03B148A-0884-4A9B-93E0-EE0468777F2B}" type="pres">
      <dgm:prSet presAssocID="{E3D064BC-80B1-462C-804F-A7CF5F5D46C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Bottle"/>
        </a:ext>
      </dgm:extLst>
    </dgm:pt>
    <dgm:pt modelId="{966FC102-421C-488A-A5FB-8CF7432E7412}" type="pres">
      <dgm:prSet presAssocID="{E3D064BC-80B1-462C-804F-A7CF5F5D46CD}" presName="spaceRect" presStyleCnt="0"/>
      <dgm:spPr/>
    </dgm:pt>
    <dgm:pt modelId="{6BE3AB2D-88ED-4315-B464-4259173C66E4}" type="pres">
      <dgm:prSet presAssocID="{E3D064BC-80B1-462C-804F-A7CF5F5D46CD}" presName="textRect" presStyleLbl="revTx" presStyleIdx="4" presStyleCnt="5">
        <dgm:presLayoutVars>
          <dgm:chMax val="1"/>
          <dgm:chPref val="1"/>
        </dgm:presLayoutVars>
      </dgm:prSet>
      <dgm:spPr/>
      <dgm:t>
        <a:bodyPr/>
        <a:lstStyle/>
        <a:p>
          <a:endParaRPr lang="en-US"/>
        </a:p>
      </dgm:t>
    </dgm:pt>
  </dgm:ptLst>
  <dgm:cxnLst>
    <dgm:cxn modelId="{0F592D1B-6E90-4AD9-81A1-BCFE3E94DA12}" type="presOf" srcId="{1A8E3083-0940-49D8-A3F6-950A8C038DC4}" destId="{FE997397-DFDE-4A73-8D56-0985BE263EF1}" srcOrd="0" destOrd="0" presId="urn:microsoft.com/office/officeart/2018/2/layout/IconCircleList"/>
    <dgm:cxn modelId="{0ADE2E13-2DFB-45BC-9B06-C7EC6D6307A2}" type="presOf" srcId="{55927087-281C-43DC-AE5C-F8EB158D0083}" destId="{4E469BE7-6A9E-469B-8230-5221A347B569}" srcOrd="0" destOrd="0" presId="urn:microsoft.com/office/officeart/2018/2/layout/IconCircleList"/>
    <dgm:cxn modelId="{F37DEAA0-B88D-4B79-95DD-34D05672B255}" type="presOf" srcId="{C9A20748-96C5-4BCF-A32C-00F16F0FB73B}" destId="{44407B61-9EFA-4193-99D0-2DAB7A5B4303}" srcOrd="0" destOrd="0" presId="urn:microsoft.com/office/officeart/2018/2/layout/IconCircleList"/>
    <dgm:cxn modelId="{94BC95E3-3C05-460B-83A1-ABD6B5DFADEA}" srcId="{1A8E3083-0940-49D8-A3F6-950A8C038DC4}" destId="{A577C6F8-A111-48FA-A245-BD0660338B50}" srcOrd="0" destOrd="0" parTransId="{E904D6FE-B6DD-497E-A370-7FA2FCBC488B}" sibTransId="{C9A20748-96C5-4BCF-A32C-00F16F0FB73B}"/>
    <dgm:cxn modelId="{7DED7C8F-F4F6-4B6D-AD0E-868AF714D7AB}" type="presOf" srcId="{45F9EB66-100F-4127-B8E7-52D6763B6783}" destId="{A0AC8FC0-9B51-450B-BFD3-82BEEE973871}" srcOrd="0" destOrd="0" presId="urn:microsoft.com/office/officeart/2018/2/layout/IconCircleList"/>
    <dgm:cxn modelId="{24C6F98D-0F68-40DB-8160-820018B0BA36}" type="presOf" srcId="{E3D064BC-80B1-462C-804F-A7CF5F5D46CD}" destId="{6BE3AB2D-88ED-4315-B464-4259173C66E4}" srcOrd="0" destOrd="0" presId="urn:microsoft.com/office/officeart/2018/2/layout/IconCircleList"/>
    <dgm:cxn modelId="{A57119FA-C327-4B3C-8416-DCA423F2F5D1}" srcId="{1A8E3083-0940-49D8-A3F6-950A8C038DC4}" destId="{E3D064BC-80B1-462C-804F-A7CF5F5D46CD}" srcOrd="4" destOrd="0" parTransId="{F1FA602B-F265-46FB-B90A-9B0AC1F68D46}" sibTransId="{4063ED8E-13B1-422E-A744-C4BC93F736E3}"/>
    <dgm:cxn modelId="{A12816A5-64F0-4EDE-9B67-E07F334B4199}" srcId="{1A8E3083-0940-49D8-A3F6-950A8C038DC4}" destId="{1AA33062-51F6-45A4-BBF3-B30CDC0C8236}" srcOrd="1" destOrd="0" parTransId="{5F674DBC-0368-488A-8DD4-D9593A598C2A}" sibTransId="{859412CA-E7FC-4E68-A52E-BDE8738A2F0E}"/>
    <dgm:cxn modelId="{69947F0F-7133-4905-97C2-9FE3C289046A}" type="presOf" srcId="{BDED3276-D697-45C8-A0DF-54EAE346AE95}" destId="{3B6AC3BB-21CF-4AA0-B727-791A8F295296}" srcOrd="0" destOrd="0" presId="urn:microsoft.com/office/officeart/2018/2/layout/IconCircleList"/>
    <dgm:cxn modelId="{88879087-BFAB-4A1F-8057-6E75C81C53CA}" type="presOf" srcId="{859412CA-E7FC-4E68-A52E-BDE8738A2F0E}" destId="{929761FB-C68A-45CB-AC24-33B0C6314308}" srcOrd="0" destOrd="0" presId="urn:microsoft.com/office/officeart/2018/2/layout/IconCircleList"/>
    <dgm:cxn modelId="{86516983-688F-4420-BC9D-E7CFDC3CBDAB}" srcId="{1A8E3083-0940-49D8-A3F6-950A8C038DC4}" destId="{55927087-281C-43DC-AE5C-F8EB158D0083}" srcOrd="2" destOrd="0" parTransId="{7D6E8C08-8C5B-4475-9250-C0D3421D0FEC}" sibTransId="{BDED3276-D697-45C8-A0DF-54EAE346AE95}"/>
    <dgm:cxn modelId="{7241AAA7-0F67-4208-BDF2-307EF8EE0C4B}" type="presOf" srcId="{A577C6F8-A111-48FA-A245-BD0660338B50}" destId="{648FEF94-ED6C-446D-9067-7453799A391C}" srcOrd="0" destOrd="0" presId="urn:microsoft.com/office/officeart/2018/2/layout/IconCircleList"/>
    <dgm:cxn modelId="{D4A02FC5-4C2F-455E-8938-E84D807AA4C4}" srcId="{1A8E3083-0940-49D8-A3F6-950A8C038DC4}" destId="{45F9EB66-100F-4127-B8E7-52D6763B6783}" srcOrd="3" destOrd="0" parTransId="{8D6AB8EA-35C6-4470-BC41-DCB42E8DF1E5}" sibTransId="{A17746F2-1D60-4883-9CDA-15C5546C22B7}"/>
    <dgm:cxn modelId="{A2D29B74-8B4B-4F88-B6DE-216FBA5DF487}" type="presOf" srcId="{1AA33062-51F6-45A4-BBF3-B30CDC0C8236}" destId="{0C1485CA-6337-4888-A489-CED9E2B4182B}" srcOrd="0" destOrd="0" presId="urn:microsoft.com/office/officeart/2018/2/layout/IconCircleList"/>
    <dgm:cxn modelId="{970C5C09-56F5-4BEF-B562-B8019FF6207C}" type="presOf" srcId="{A17746F2-1D60-4883-9CDA-15C5546C22B7}" destId="{34144239-A02C-4390-A6BD-E19B30CB2A7A}" srcOrd="0" destOrd="0" presId="urn:microsoft.com/office/officeart/2018/2/layout/IconCircleList"/>
    <dgm:cxn modelId="{FAC57310-9BEE-403A-91AF-EEB50C368144}" type="presParOf" srcId="{FE997397-DFDE-4A73-8D56-0985BE263EF1}" destId="{9C1FEE06-CF4B-45D4-B49B-847E00585BC6}" srcOrd="0" destOrd="0" presId="urn:microsoft.com/office/officeart/2018/2/layout/IconCircleList"/>
    <dgm:cxn modelId="{BD010848-46D9-4D6E-8796-745087CDFEA1}" type="presParOf" srcId="{9C1FEE06-CF4B-45D4-B49B-847E00585BC6}" destId="{32330345-F56E-42EF-BCD0-A479682146A7}" srcOrd="0" destOrd="0" presId="urn:microsoft.com/office/officeart/2018/2/layout/IconCircleList"/>
    <dgm:cxn modelId="{BD707709-F081-4393-9055-F35B6EC262B2}" type="presParOf" srcId="{32330345-F56E-42EF-BCD0-A479682146A7}" destId="{0AEBE6D7-53D0-4F95-ABA7-02288FAAE4EC}" srcOrd="0" destOrd="0" presId="urn:microsoft.com/office/officeart/2018/2/layout/IconCircleList"/>
    <dgm:cxn modelId="{AD386E87-9585-4A28-913A-AB1267347FAD}" type="presParOf" srcId="{32330345-F56E-42EF-BCD0-A479682146A7}" destId="{C89FBC88-F7CE-4D22-B8EE-C87A14817BD8}" srcOrd="1" destOrd="0" presId="urn:microsoft.com/office/officeart/2018/2/layout/IconCircleList"/>
    <dgm:cxn modelId="{FF4297B9-640D-49A9-96B6-AE51E949032F}" type="presParOf" srcId="{32330345-F56E-42EF-BCD0-A479682146A7}" destId="{D96C53DB-7B8F-4C43-A91B-317AA5202752}" srcOrd="2" destOrd="0" presId="urn:microsoft.com/office/officeart/2018/2/layout/IconCircleList"/>
    <dgm:cxn modelId="{FFEA49A2-14A2-4BAC-88BA-E4A2F27DA5F6}" type="presParOf" srcId="{32330345-F56E-42EF-BCD0-A479682146A7}" destId="{648FEF94-ED6C-446D-9067-7453799A391C}" srcOrd="3" destOrd="0" presId="urn:microsoft.com/office/officeart/2018/2/layout/IconCircleList"/>
    <dgm:cxn modelId="{2DE6A0D6-BF95-4424-85F8-BB2423A7834C}" type="presParOf" srcId="{9C1FEE06-CF4B-45D4-B49B-847E00585BC6}" destId="{44407B61-9EFA-4193-99D0-2DAB7A5B4303}" srcOrd="1" destOrd="0" presId="urn:microsoft.com/office/officeart/2018/2/layout/IconCircleList"/>
    <dgm:cxn modelId="{BE2407AE-F815-4CFC-A8FA-251E45F3D555}" type="presParOf" srcId="{9C1FEE06-CF4B-45D4-B49B-847E00585BC6}" destId="{C5DCFE13-7CCB-435E-A413-3AF8DA24A60C}" srcOrd="2" destOrd="0" presId="urn:microsoft.com/office/officeart/2018/2/layout/IconCircleList"/>
    <dgm:cxn modelId="{0E8E5961-D34D-4468-A4A9-BE96D37BB803}" type="presParOf" srcId="{C5DCFE13-7CCB-435E-A413-3AF8DA24A60C}" destId="{21D22CA6-4609-4063-AD85-279D1100156B}" srcOrd="0" destOrd="0" presId="urn:microsoft.com/office/officeart/2018/2/layout/IconCircleList"/>
    <dgm:cxn modelId="{FC4BCBB2-95D6-4AC0-960F-6C3A84809E67}" type="presParOf" srcId="{C5DCFE13-7CCB-435E-A413-3AF8DA24A60C}" destId="{4C267DB5-3A0B-45E5-BE2B-EBB8ACE0ADB8}" srcOrd="1" destOrd="0" presId="urn:microsoft.com/office/officeart/2018/2/layout/IconCircleList"/>
    <dgm:cxn modelId="{CFD97F6B-D9CE-4894-9520-18AF6743B19A}" type="presParOf" srcId="{C5DCFE13-7CCB-435E-A413-3AF8DA24A60C}" destId="{5A510D04-67AF-4782-821E-BAC8564E91FD}" srcOrd="2" destOrd="0" presId="urn:microsoft.com/office/officeart/2018/2/layout/IconCircleList"/>
    <dgm:cxn modelId="{2B562F0C-519F-4785-8197-ABC811A777A7}" type="presParOf" srcId="{C5DCFE13-7CCB-435E-A413-3AF8DA24A60C}" destId="{0C1485CA-6337-4888-A489-CED9E2B4182B}" srcOrd="3" destOrd="0" presId="urn:microsoft.com/office/officeart/2018/2/layout/IconCircleList"/>
    <dgm:cxn modelId="{78C00A87-50A8-4AC9-8065-9926528F7BDF}" type="presParOf" srcId="{9C1FEE06-CF4B-45D4-B49B-847E00585BC6}" destId="{929761FB-C68A-45CB-AC24-33B0C6314308}" srcOrd="3" destOrd="0" presId="urn:microsoft.com/office/officeart/2018/2/layout/IconCircleList"/>
    <dgm:cxn modelId="{CEADB5EE-D798-4FA3-9520-A627F09982CD}" type="presParOf" srcId="{9C1FEE06-CF4B-45D4-B49B-847E00585BC6}" destId="{50ECC4E1-7EB5-4684-9E16-841E5B067D43}" srcOrd="4" destOrd="0" presId="urn:microsoft.com/office/officeart/2018/2/layout/IconCircleList"/>
    <dgm:cxn modelId="{7B6E9679-48BE-490A-9882-CA89E7B4572D}" type="presParOf" srcId="{50ECC4E1-7EB5-4684-9E16-841E5B067D43}" destId="{93CF6CC3-40BF-4B46-93DA-7E5D33D1E84E}" srcOrd="0" destOrd="0" presId="urn:microsoft.com/office/officeart/2018/2/layout/IconCircleList"/>
    <dgm:cxn modelId="{CD60C12B-762B-48DB-ADBA-286CE1E39362}" type="presParOf" srcId="{50ECC4E1-7EB5-4684-9E16-841E5B067D43}" destId="{9551AE26-7F4D-41F8-9215-9C0540B22F0D}" srcOrd="1" destOrd="0" presId="urn:microsoft.com/office/officeart/2018/2/layout/IconCircleList"/>
    <dgm:cxn modelId="{119A57BE-E768-4F28-B4B5-C39D464E2656}" type="presParOf" srcId="{50ECC4E1-7EB5-4684-9E16-841E5B067D43}" destId="{E1FBC6E4-3704-435C-835C-BDFF52DE2B7B}" srcOrd="2" destOrd="0" presId="urn:microsoft.com/office/officeart/2018/2/layout/IconCircleList"/>
    <dgm:cxn modelId="{808CC97B-0F45-4930-8509-5A4BF1DCCA5C}" type="presParOf" srcId="{50ECC4E1-7EB5-4684-9E16-841E5B067D43}" destId="{4E469BE7-6A9E-469B-8230-5221A347B569}" srcOrd="3" destOrd="0" presId="urn:microsoft.com/office/officeart/2018/2/layout/IconCircleList"/>
    <dgm:cxn modelId="{602A85B5-B9E1-4616-9DF4-EB5BE26C3F86}" type="presParOf" srcId="{9C1FEE06-CF4B-45D4-B49B-847E00585BC6}" destId="{3B6AC3BB-21CF-4AA0-B727-791A8F295296}" srcOrd="5" destOrd="0" presId="urn:microsoft.com/office/officeart/2018/2/layout/IconCircleList"/>
    <dgm:cxn modelId="{44FF8A29-BA6B-48FA-B107-C39104A1AFA2}" type="presParOf" srcId="{9C1FEE06-CF4B-45D4-B49B-847E00585BC6}" destId="{7BCA665D-48FC-4488-A71E-1C5D30F1C7CE}" srcOrd="6" destOrd="0" presId="urn:microsoft.com/office/officeart/2018/2/layout/IconCircleList"/>
    <dgm:cxn modelId="{2BB7A97C-036C-4B7A-8498-2F1FB27360F3}" type="presParOf" srcId="{7BCA665D-48FC-4488-A71E-1C5D30F1C7CE}" destId="{6E994418-9CD4-4B9C-866A-619F972837B2}" srcOrd="0" destOrd="0" presId="urn:microsoft.com/office/officeart/2018/2/layout/IconCircleList"/>
    <dgm:cxn modelId="{AD64F20B-689E-4433-A932-CD200EC7F036}" type="presParOf" srcId="{7BCA665D-48FC-4488-A71E-1C5D30F1C7CE}" destId="{DD6B37A6-5348-4A8B-89DF-229683EBA824}" srcOrd="1" destOrd="0" presId="urn:microsoft.com/office/officeart/2018/2/layout/IconCircleList"/>
    <dgm:cxn modelId="{0857D643-DE55-447E-8E29-0C9AEE741478}" type="presParOf" srcId="{7BCA665D-48FC-4488-A71E-1C5D30F1C7CE}" destId="{ED8E8773-4595-48D9-A826-B5CD491B64BE}" srcOrd="2" destOrd="0" presId="urn:microsoft.com/office/officeart/2018/2/layout/IconCircleList"/>
    <dgm:cxn modelId="{4D8C1DFA-A5A6-432D-B8D4-19CA5BE9C77D}" type="presParOf" srcId="{7BCA665D-48FC-4488-A71E-1C5D30F1C7CE}" destId="{A0AC8FC0-9B51-450B-BFD3-82BEEE973871}" srcOrd="3" destOrd="0" presId="urn:microsoft.com/office/officeart/2018/2/layout/IconCircleList"/>
    <dgm:cxn modelId="{DA68C6E0-4EA1-482B-808D-E3AA515624D6}" type="presParOf" srcId="{9C1FEE06-CF4B-45D4-B49B-847E00585BC6}" destId="{34144239-A02C-4390-A6BD-E19B30CB2A7A}" srcOrd="7" destOrd="0" presId="urn:microsoft.com/office/officeart/2018/2/layout/IconCircleList"/>
    <dgm:cxn modelId="{12D1C173-59B7-4C47-B4A7-28D937C6EDBE}" type="presParOf" srcId="{9C1FEE06-CF4B-45D4-B49B-847E00585BC6}" destId="{075390EF-29D1-4520-829E-FEF80F539531}" srcOrd="8" destOrd="0" presId="urn:microsoft.com/office/officeart/2018/2/layout/IconCircleList"/>
    <dgm:cxn modelId="{D46A1A19-81C6-44AF-9A77-A3DBC3F5B186}" type="presParOf" srcId="{075390EF-29D1-4520-829E-FEF80F539531}" destId="{BBAC5E46-3209-4DEB-A439-07E323BECEB1}" srcOrd="0" destOrd="0" presId="urn:microsoft.com/office/officeart/2018/2/layout/IconCircleList"/>
    <dgm:cxn modelId="{EA3A59FB-4174-4C4A-BA78-3BFE889FBE77}" type="presParOf" srcId="{075390EF-29D1-4520-829E-FEF80F539531}" destId="{C03B148A-0884-4A9B-93E0-EE0468777F2B}" srcOrd="1" destOrd="0" presId="urn:microsoft.com/office/officeart/2018/2/layout/IconCircleList"/>
    <dgm:cxn modelId="{A1A35551-34AD-4075-990B-C0582236252E}" type="presParOf" srcId="{075390EF-29D1-4520-829E-FEF80F539531}" destId="{966FC102-421C-488A-A5FB-8CF7432E7412}" srcOrd="2" destOrd="0" presId="urn:microsoft.com/office/officeart/2018/2/layout/IconCircleList"/>
    <dgm:cxn modelId="{20A84AE4-50A7-4070-B1B2-C9A3FEB60347}" type="presParOf" srcId="{075390EF-29D1-4520-829E-FEF80F539531}" destId="{6BE3AB2D-88ED-4315-B464-4259173C66E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2525-EBFC-4A82-94FC-912D93E21DCD}">
      <dsp:nvSpPr>
        <dsp:cNvPr id="0" name=""/>
        <dsp:cNvSpPr/>
      </dsp:nvSpPr>
      <dsp:spPr>
        <a:xfrm>
          <a:off x="212335"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1B296-219B-43AD-8F2C-118108731B24}">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A6DF5-60BE-4745-99D4-D7F4041CFFBD}">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Thank you for agreeing to serve on the FPCS ESSER III Stakeholder Advisory Committee!</a:t>
          </a:r>
        </a:p>
      </dsp:txBody>
      <dsp:txXfrm>
        <a:off x="1834517" y="470390"/>
        <a:ext cx="3148942" cy="1335915"/>
      </dsp:txXfrm>
    </dsp:sp>
    <dsp:sp modelId="{2574F96F-C4DB-408F-955E-7CD4B8D07F2D}">
      <dsp:nvSpPr>
        <dsp:cNvPr id="0" name=""/>
        <dsp:cNvSpPr/>
      </dsp:nvSpPr>
      <dsp:spPr>
        <a:xfrm>
          <a:off x="5532139"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9523D-83B1-42AE-A259-88C8401271AC}">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6B06F-D1DF-4CDA-B3DD-17845CBDA308}">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This group will meet twice yearly for three years</a:t>
          </a:r>
        </a:p>
      </dsp:txBody>
      <dsp:txXfrm>
        <a:off x="7154322" y="470390"/>
        <a:ext cx="3148942" cy="1335915"/>
      </dsp:txXfrm>
    </dsp:sp>
    <dsp:sp modelId="{E2C690B2-9E2F-4DA0-A164-E22A4CEFDF3D}">
      <dsp:nvSpPr>
        <dsp:cNvPr id="0" name=""/>
        <dsp:cNvSpPr/>
      </dsp:nvSpPr>
      <dsp:spPr>
        <a:xfrm>
          <a:off x="212335"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71750-106B-4EA3-BFF3-01123FAB134B}">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8A9C4-3D02-4E0C-A7F0-8799CF36CCE1}">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Members will provide the district with feedback and guidance about how grant funds are used</a:t>
          </a:r>
        </a:p>
      </dsp:txBody>
      <dsp:txXfrm>
        <a:off x="1834517" y="2546238"/>
        <a:ext cx="3148942" cy="1335915"/>
      </dsp:txXfrm>
    </dsp:sp>
    <dsp:sp modelId="{A1FDFB12-C328-4581-921F-695CDBF5F439}">
      <dsp:nvSpPr>
        <dsp:cNvPr id="0" name=""/>
        <dsp:cNvSpPr/>
      </dsp:nvSpPr>
      <dsp:spPr>
        <a:xfrm>
          <a:off x="5532139"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E5932-67D8-4C21-A534-31DB27E64D2A}">
      <dsp:nvSpPr>
        <dsp:cNvPr id="0" name=""/>
        <dsp:cNvSpPr/>
      </dsp:nvSpPr>
      <dsp:spPr>
        <a:xfrm>
          <a:off x="5812681" y="282678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06B42-9B84-4DE6-80FE-AA85256F0CD0}">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Members will receive regular updates about implementation and results</a:t>
          </a:r>
        </a:p>
      </dsp:txBody>
      <dsp:txXfrm>
        <a:off x="7154322" y="2546238"/>
        <a:ext cx="3148942" cy="13359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3164E-F9DB-4EE7-8AB7-7286D2CCE6D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67112-5658-4679-B576-75FEE86D0DA7}">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Job Coach Curriculum $5,200 FPHS</a:t>
          </a:r>
        </a:p>
      </dsp:txBody>
      <dsp:txXfrm>
        <a:off x="0" y="675"/>
        <a:ext cx="6900512" cy="614976"/>
      </dsp:txXfrm>
    </dsp:sp>
    <dsp:sp modelId="{82AA6C32-A06C-4EDD-9F8A-6279086557B8}">
      <dsp:nvSpPr>
        <dsp:cNvPr id="0" name=""/>
        <dsp:cNvSpPr/>
      </dsp:nvSpPr>
      <dsp:spPr>
        <a:xfrm>
          <a:off x="0" y="615652"/>
          <a:ext cx="6900512"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0C42E-B03B-416C-8C63-3A79AD1C9C16}">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ACT Materials $3,600 FPHS</a:t>
          </a:r>
        </a:p>
      </dsp:txBody>
      <dsp:txXfrm>
        <a:off x="0" y="615652"/>
        <a:ext cx="6900512" cy="614976"/>
      </dsp:txXfrm>
    </dsp:sp>
    <dsp:sp modelId="{3D796127-9A3D-4034-B257-16D3B46FE2A0}">
      <dsp:nvSpPr>
        <dsp:cNvPr id="0" name=""/>
        <dsp:cNvSpPr/>
      </dsp:nvSpPr>
      <dsp:spPr>
        <a:xfrm>
          <a:off x="0" y="1230628"/>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EB7B5-7186-4EB5-A54D-DE025855A4D5}">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School Specialty $2,125.35</a:t>
          </a:r>
        </a:p>
      </dsp:txBody>
      <dsp:txXfrm>
        <a:off x="0" y="1230628"/>
        <a:ext cx="6900512" cy="614976"/>
      </dsp:txXfrm>
    </dsp:sp>
    <dsp:sp modelId="{C6779CC6-B1A6-4871-AE3D-8F841B72557C}">
      <dsp:nvSpPr>
        <dsp:cNvPr id="0" name=""/>
        <dsp:cNvSpPr/>
      </dsp:nvSpPr>
      <dsp:spPr>
        <a:xfrm>
          <a:off x="0" y="1845605"/>
          <a:ext cx="6900512"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B3649-1B33-40B8-8A61-685B2FBFB9BC}">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Publishers Warehouse-curriculum $1,346.91</a:t>
          </a:r>
        </a:p>
      </dsp:txBody>
      <dsp:txXfrm>
        <a:off x="0" y="1845605"/>
        <a:ext cx="6900512" cy="614976"/>
      </dsp:txXfrm>
    </dsp:sp>
    <dsp:sp modelId="{1F9F7FE1-CC37-46E6-B4EF-84577524C6EB}">
      <dsp:nvSpPr>
        <dsp:cNvPr id="0" name=""/>
        <dsp:cNvSpPr/>
      </dsp:nvSpPr>
      <dsp:spPr>
        <a:xfrm>
          <a:off x="0" y="2460582"/>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EEDF2-FAB9-4DD1-ADA1-7B645E741348}">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err="1"/>
            <a:t>Teachtown</a:t>
          </a:r>
          <a:r>
            <a:rPr lang="en-US" sz="2800" kern="1200" dirty="0"/>
            <a:t>- Autism curriculum $2,557.29</a:t>
          </a:r>
        </a:p>
      </dsp:txBody>
      <dsp:txXfrm>
        <a:off x="0" y="2460582"/>
        <a:ext cx="6900512" cy="614976"/>
      </dsp:txXfrm>
    </dsp:sp>
    <dsp:sp modelId="{19A125E2-87CA-4A2E-878F-04E7868D10F4}">
      <dsp:nvSpPr>
        <dsp:cNvPr id="0" name=""/>
        <dsp:cNvSpPr/>
      </dsp:nvSpPr>
      <dsp:spPr>
        <a:xfrm>
          <a:off x="0" y="3075558"/>
          <a:ext cx="6900512"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70BA7-8E59-4029-A9D7-AF667BA167EC}">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IXL Learning-$2,776</a:t>
          </a:r>
        </a:p>
      </dsp:txBody>
      <dsp:txXfrm>
        <a:off x="0" y="3075558"/>
        <a:ext cx="6900512" cy="614976"/>
      </dsp:txXfrm>
    </dsp:sp>
    <dsp:sp modelId="{1C7D194A-4BD2-43FB-B0C0-A3D1ADBE261E}">
      <dsp:nvSpPr>
        <dsp:cNvPr id="0" name=""/>
        <dsp:cNvSpPr/>
      </dsp:nvSpPr>
      <dsp:spPr>
        <a:xfrm>
          <a:off x="0" y="3690535"/>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E2129-C3C5-4EFC-86E0-109CB486F658}">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EMS-$4,842,91</a:t>
          </a:r>
        </a:p>
      </dsp:txBody>
      <dsp:txXfrm>
        <a:off x="0" y="3690535"/>
        <a:ext cx="6900512" cy="614976"/>
      </dsp:txXfrm>
    </dsp:sp>
    <dsp:sp modelId="{29040988-452E-4961-AC33-54CCFCDFC17B}">
      <dsp:nvSpPr>
        <dsp:cNvPr id="0" name=""/>
        <dsp:cNvSpPr/>
      </dsp:nvSpPr>
      <dsp:spPr>
        <a:xfrm>
          <a:off x="0" y="4305512"/>
          <a:ext cx="6900512"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6ECFB-187D-4179-AAED-66F13EDD04E6}">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Learning A-Z-$5,982</a:t>
          </a:r>
        </a:p>
      </dsp:txBody>
      <dsp:txXfrm>
        <a:off x="0" y="4305512"/>
        <a:ext cx="6900512" cy="614976"/>
      </dsp:txXfrm>
    </dsp:sp>
    <dsp:sp modelId="{AF846C19-B299-4C77-AA2C-188C092A9D20}">
      <dsp:nvSpPr>
        <dsp:cNvPr id="0" name=""/>
        <dsp:cNvSpPr/>
      </dsp:nvSpPr>
      <dsp:spPr>
        <a:xfrm>
          <a:off x="0" y="492048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96170-3951-4304-87DC-9BD0B0236311}">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STEM materials $349.00  </a:t>
          </a:r>
        </a:p>
      </dsp:txBody>
      <dsp:txXfrm>
        <a:off x="0" y="4920488"/>
        <a:ext cx="6900512"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00AB-70F2-4816-A2EC-4504EF830195}">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3CCA9-BF89-4887-A724-BC015FFE50C8}">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Total State Allocation- $2,020,070,466</a:t>
          </a:r>
        </a:p>
      </dsp:txBody>
      <dsp:txXfrm>
        <a:off x="0" y="2703"/>
        <a:ext cx="6900512" cy="1843578"/>
      </dsp:txXfrm>
    </dsp:sp>
    <dsp:sp modelId="{652B399A-99DB-4036-BD22-3CABEDBDD62C}">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46715-78EE-44C1-8462-2ED88BD2D9C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FPCS- ARP-ESSER $6,477,351.00 </a:t>
          </a:r>
        </a:p>
      </dsp:txBody>
      <dsp:txXfrm>
        <a:off x="0" y="1846281"/>
        <a:ext cx="6900512" cy="1843578"/>
      </dsp:txXfrm>
    </dsp:sp>
    <dsp:sp modelId="{FB9839A5-F095-42F0-B97A-1EDDB6FA7D1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58463-D202-4712-B317-C3286A188C4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FPCS ARP-ESSER-SR $689,149.00  </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0EDEA-B2EC-4CC6-8C7A-E4BC3E7AB80A}">
      <dsp:nvSpPr>
        <dsp:cNvPr id="0" name=""/>
        <dsp:cNvSpPr/>
      </dsp:nvSpPr>
      <dsp:spPr>
        <a:xfrm>
          <a:off x="1957" y="1428398"/>
          <a:ext cx="1908452"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Help</a:t>
          </a:r>
        </a:p>
      </dsp:txBody>
      <dsp:txXfrm>
        <a:off x="1957" y="1428398"/>
        <a:ext cx="1908452" cy="662400"/>
      </dsp:txXfrm>
    </dsp:sp>
    <dsp:sp modelId="{E2A4F656-31AC-42B1-9590-452FF8C488DB}">
      <dsp:nvSpPr>
        <dsp:cNvPr id="0" name=""/>
        <dsp:cNvSpPr/>
      </dsp:nvSpPr>
      <dsp:spPr>
        <a:xfrm>
          <a:off x="1957" y="2090799"/>
          <a:ext cx="1908452" cy="18940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Help safely reopen schools to in-person instruction</a:t>
          </a:r>
        </a:p>
      </dsp:txBody>
      <dsp:txXfrm>
        <a:off x="1957" y="2090799"/>
        <a:ext cx="1908452" cy="1894050"/>
      </dsp:txXfrm>
    </dsp:sp>
    <dsp:sp modelId="{8507B400-A8A0-4BBE-85E7-CE49955CB3B7}">
      <dsp:nvSpPr>
        <dsp:cNvPr id="0" name=""/>
        <dsp:cNvSpPr/>
      </dsp:nvSpPr>
      <dsp:spPr>
        <a:xfrm>
          <a:off x="2177593" y="1428398"/>
          <a:ext cx="1908452" cy="6624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Sustain</a:t>
          </a:r>
        </a:p>
      </dsp:txBody>
      <dsp:txXfrm>
        <a:off x="2177593" y="1428398"/>
        <a:ext cx="1908452" cy="662400"/>
      </dsp:txXfrm>
    </dsp:sp>
    <dsp:sp modelId="{8243C052-019B-4BB7-916E-85CD48A15F2F}">
      <dsp:nvSpPr>
        <dsp:cNvPr id="0" name=""/>
        <dsp:cNvSpPr/>
      </dsp:nvSpPr>
      <dsp:spPr>
        <a:xfrm>
          <a:off x="2177593" y="2090799"/>
          <a:ext cx="1908452" cy="1894050"/>
        </a:xfrm>
        <a:prstGeom prst="rect">
          <a:avLst/>
        </a:prstGeom>
        <a:solidFill>
          <a:schemeClr val="accent5">
            <a:tint val="40000"/>
            <a:alpha val="90000"/>
            <a:hueOff val="-3369880"/>
            <a:satOff val="-11416"/>
            <a:lumOff val="-1464"/>
            <a:alphaOff val="0"/>
          </a:schemeClr>
        </a:solidFill>
        <a:ln w="12700" cap="flat" cmpd="sng" algn="ctr">
          <a:solidFill>
            <a:schemeClr val="accent5">
              <a:tint val="40000"/>
              <a:alpha val="90000"/>
              <a:hueOff val="-3369880"/>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Sustain the safe operation of schools</a:t>
          </a:r>
        </a:p>
      </dsp:txBody>
      <dsp:txXfrm>
        <a:off x="2177593" y="2090799"/>
        <a:ext cx="1908452" cy="1894050"/>
      </dsp:txXfrm>
    </dsp:sp>
    <dsp:sp modelId="{809F3B38-241B-47B9-83BF-F1C9DE174F89}">
      <dsp:nvSpPr>
        <dsp:cNvPr id="0" name=""/>
        <dsp:cNvSpPr/>
      </dsp:nvSpPr>
      <dsp:spPr>
        <a:xfrm>
          <a:off x="4353229" y="1428398"/>
          <a:ext cx="1908452" cy="662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Address</a:t>
          </a:r>
        </a:p>
      </dsp:txBody>
      <dsp:txXfrm>
        <a:off x="4353229" y="1428398"/>
        <a:ext cx="1908452" cy="662400"/>
      </dsp:txXfrm>
    </dsp:sp>
    <dsp:sp modelId="{0CAA5C30-D5AD-49A9-9563-B70D458F2B25}">
      <dsp:nvSpPr>
        <dsp:cNvPr id="0" name=""/>
        <dsp:cNvSpPr/>
      </dsp:nvSpPr>
      <dsp:spPr>
        <a:xfrm>
          <a:off x="4353229" y="2090799"/>
          <a:ext cx="1908452" cy="1894050"/>
        </a:xfrm>
        <a:prstGeom prst="rect">
          <a:avLst/>
        </a:prstGeom>
        <a:solidFill>
          <a:schemeClr val="accent5">
            <a:tint val="40000"/>
            <a:alpha val="90000"/>
            <a:hueOff val="-6739760"/>
            <a:satOff val="-22832"/>
            <a:lumOff val="-2928"/>
            <a:alphaOff val="0"/>
          </a:schemeClr>
        </a:solidFill>
        <a:ln w="12700" cap="flat" cmpd="sng" algn="ctr">
          <a:solidFill>
            <a:schemeClr val="accent5">
              <a:tint val="40000"/>
              <a:alpha val="90000"/>
              <a:hueOff val="-6739760"/>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Address the impact of the coronavirus pandemic</a:t>
          </a:r>
        </a:p>
      </dsp:txBody>
      <dsp:txXfrm>
        <a:off x="4353229" y="2090799"/>
        <a:ext cx="1908452" cy="1894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EA51-D14D-48EB-B8AD-A9DAEC3B0D04}">
      <dsp:nvSpPr>
        <dsp:cNvPr id="0" name=""/>
        <dsp:cNvSpPr/>
      </dsp:nvSpPr>
      <dsp:spPr>
        <a:xfrm>
          <a:off x="0" y="470"/>
          <a:ext cx="6263640" cy="6474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83C49-4747-4E89-8238-F455A46E3786}">
      <dsp:nvSpPr>
        <dsp:cNvPr id="0" name=""/>
        <dsp:cNvSpPr/>
      </dsp:nvSpPr>
      <dsp:spPr>
        <a:xfrm>
          <a:off x="195868" y="146157"/>
          <a:ext cx="356124" cy="356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C8E12B-52C3-4A4C-8366-6C667E9FE07F}">
      <dsp:nvSpPr>
        <dsp:cNvPr id="0" name=""/>
        <dsp:cNvSpPr/>
      </dsp:nvSpPr>
      <dsp:spPr>
        <a:xfrm>
          <a:off x="747862" y="470"/>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ARP-ESSER $6,477,351.00</a:t>
          </a:r>
        </a:p>
      </dsp:txBody>
      <dsp:txXfrm>
        <a:off x="747862" y="470"/>
        <a:ext cx="5515777" cy="647499"/>
      </dsp:txXfrm>
    </dsp:sp>
    <dsp:sp modelId="{47985717-B80D-411F-BFD4-2009C62A1F69}">
      <dsp:nvSpPr>
        <dsp:cNvPr id="0" name=""/>
        <dsp:cNvSpPr/>
      </dsp:nvSpPr>
      <dsp:spPr>
        <a:xfrm>
          <a:off x="0" y="809844"/>
          <a:ext cx="6263640" cy="6474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C62F3-8E45-42F8-8038-F880140F8481}">
      <dsp:nvSpPr>
        <dsp:cNvPr id="0" name=""/>
        <dsp:cNvSpPr/>
      </dsp:nvSpPr>
      <dsp:spPr>
        <a:xfrm>
          <a:off x="195868" y="955532"/>
          <a:ext cx="356124" cy="356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A5BA2-30AF-413B-9606-005B97F3E9F0}">
      <dsp:nvSpPr>
        <dsp:cNvPr id="0" name=""/>
        <dsp:cNvSpPr/>
      </dsp:nvSpPr>
      <dsp:spPr>
        <a:xfrm>
          <a:off x="747862" y="809844"/>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STAFF</a:t>
          </a:r>
        </a:p>
      </dsp:txBody>
      <dsp:txXfrm>
        <a:off x="747862" y="809844"/>
        <a:ext cx="5515777" cy="647499"/>
      </dsp:txXfrm>
    </dsp:sp>
    <dsp:sp modelId="{62B003A4-43EA-4599-9BCB-110DF1336D89}">
      <dsp:nvSpPr>
        <dsp:cNvPr id="0" name=""/>
        <dsp:cNvSpPr/>
      </dsp:nvSpPr>
      <dsp:spPr>
        <a:xfrm>
          <a:off x="0" y="1619219"/>
          <a:ext cx="6263640" cy="6474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2946C-60BC-43F1-BA03-4ACAD9DC8F8E}">
      <dsp:nvSpPr>
        <dsp:cNvPr id="0" name=""/>
        <dsp:cNvSpPr/>
      </dsp:nvSpPr>
      <dsp:spPr>
        <a:xfrm>
          <a:off x="195868" y="1764906"/>
          <a:ext cx="356124" cy="356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5D625-7F66-4B5E-A37F-8B0785473845}">
      <dsp:nvSpPr>
        <dsp:cNvPr id="0" name=""/>
        <dsp:cNvSpPr/>
      </dsp:nvSpPr>
      <dsp:spPr>
        <a:xfrm>
          <a:off x="747862" y="1619219"/>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WVES: .5 Virtual Teacher, 7 Instructional Aides</a:t>
          </a:r>
        </a:p>
      </dsp:txBody>
      <dsp:txXfrm>
        <a:off x="747862" y="1619219"/>
        <a:ext cx="5515777" cy="647499"/>
      </dsp:txXfrm>
    </dsp:sp>
    <dsp:sp modelId="{65C73F2F-BA83-41E5-A5FE-E7A1D49B0D45}">
      <dsp:nvSpPr>
        <dsp:cNvPr id="0" name=""/>
        <dsp:cNvSpPr/>
      </dsp:nvSpPr>
      <dsp:spPr>
        <a:xfrm>
          <a:off x="0" y="2428594"/>
          <a:ext cx="6263640" cy="6474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7E02C-8C8A-4096-99F4-E233AD2AEFCA}">
      <dsp:nvSpPr>
        <dsp:cNvPr id="0" name=""/>
        <dsp:cNvSpPr/>
      </dsp:nvSpPr>
      <dsp:spPr>
        <a:xfrm>
          <a:off x="195868" y="2574281"/>
          <a:ext cx="356124" cy="356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E06A3B-7341-4216-BD10-F2588FDAE758}">
      <dsp:nvSpPr>
        <dsp:cNvPr id="0" name=""/>
        <dsp:cNvSpPr/>
      </dsp:nvSpPr>
      <dsp:spPr>
        <a:xfrm>
          <a:off x="747862" y="2428594"/>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LRIS: .5 Virtual Teacher, 1 Math Intervention Teacher, 1 reading Interventionist-one year, 1 Janitor</a:t>
          </a:r>
        </a:p>
      </dsp:txBody>
      <dsp:txXfrm>
        <a:off x="747862" y="2428594"/>
        <a:ext cx="5515777" cy="647499"/>
      </dsp:txXfrm>
    </dsp:sp>
    <dsp:sp modelId="{59E30878-D809-475A-B952-3D60C03986B9}">
      <dsp:nvSpPr>
        <dsp:cNvPr id="0" name=""/>
        <dsp:cNvSpPr/>
      </dsp:nvSpPr>
      <dsp:spPr>
        <a:xfrm>
          <a:off x="0" y="3237968"/>
          <a:ext cx="6263640" cy="64749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8106E-A984-49B2-AEFC-46CDEA12CB62}">
      <dsp:nvSpPr>
        <dsp:cNvPr id="0" name=""/>
        <dsp:cNvSpPr/>
      </dsp:nvSpPr>
      <dsp:spPr>
        <a:xfrm>
          <a:off x="195868" y="3383656"/>
          <a:ext cx="356124" cy="356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FDB97-E04F-408A-8AB8-B48F1B007238}">
      <dsp:nvSpPr>
        <dsp:cNvPr id="0" name=""/>
        <dsp:cNvSpPr/>
      </dsp:nvSpPr>
      <dsp:spPr>
        <a:xfrm>
          <a:off x="747862" y="3237968"/>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WAES: 1 Janitor</a:t>
          </a:r>
        </a:p>
      </dsp:txBody>
      <dsp:txXfrm>
        <a:off x="747862" y="3237968"/>
        <a:ext cx="5515777" cy="647499"/>
      </dsp:txXfrm>
    </dsp:sp>
    <dsp:sp modelId="{4A2FF482-3F23-4E74-995B-19FE95F4C04E}">
      <dsp:nvSpPr>
        <dsp:cNvPr id="0" name=""/>
        <dsp:cNvSpPr/>
      </dsp:nvSpPr>
      <dsp:spPr>
        <a:xfrm>
          <a:off x="0" y="4047343"/>
          <a:ext cx="6263640" cy="6474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9866A-C5CA-47A1-8080-A1AFD6139C1D}">
      <dsp:nvSpPr>
        <dsp:cNvPr id="0" name=""/>
        <dsp:cNvSpPr/>
      </dsp:nvSpPr>
      <dsp:spPr>
        <a:xfrm>
          <a:off x="195868" y="4193030"/>
          <a:ext cx="356124" cy="3561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22890-21BD-45E2-B2B5-90750B0047C5}">
      <dsp:nvSpPr>
        <dsp:cNvPr id="0" name=""/>
        <dsp:cNvSpPr/>
      </dsp:nvSpPr>
      <dsp:spPr>
        <a:xfrm>
          <a:off x="747862" y="4047343"/>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FPMS:  1 Agriscience Teacher,  1 Fine Arts Teacher, 1 Interventionist</a:t>
          </a:r>
        </a:p>
      </dsp:txBody>
      <dsp:txXfrm>
        <a:off x="747862" y="4047343"/>
        <a:ext cx="5515777" cy="647499"/>
      </dsp:txXfrm>
    </dsp:sp>
    <dsp:sp modelId="{9EAD212E-2B6B-4A32-8064-D483311B89B3}">
      <dsp:nvSpPr>
        <dsp:cNvPr id="0" name=""/>
        <dsp:cNvSpPr/>
      </dsp:nvSpPr>
      <dsp:spPr>
        <a:xfrm>
          <a:off x="0" y="4856717"/>
          <a:ext cx="6263640" cy="6474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AB71B-2A84-45A7-A41B-0080E2ED598F}">
      <dsp:nvSpPr>
        <dsp:cNvPr id="0" name=""/>
        <dsp:cNvSpPr/>
      </dsp:nvSpPr>
      <dsp:spPr>
        <a:xfrm>
          <a:off x="195868" y="5002405"/>
          <a:ext cx="356124" cy="3561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37C1D-2F9B-448C-AD50-A52D1D5B2700}">
      <dsp:nvSpPr>
        <dsp:cNvPr id="0" name=""/>
        <dsp:cNvSpPr/>
      </dsp:nvSpPr>
      <dsp:spPr>
        <a:xfrm>
          <a:off x="747862" y="4856717"/>
          <a:ext cx="551577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lvl="0" algn="l" defTabSz="711200">
            <a:lnSpc>
              <a:spcPct val="90000"/>
            </a:lnSpc>
            <a:spcBef>
              <a:spcPct val="0"/>
            </a:spcBef>
            <a:spcAft>
              <a:spcPct val="35000"/>
            </a:spcAft>
          </a:pPr>
          <a:r>
            <a:rPr lang="en-US" sz="1600" kern="1200" dirty="0"/>
            <a:t>FPHS:   1 Interventionist- Graduation Coach </a:t>
          </a:r>
        </a:p>
      </dsp:txBody>
      <dsp:txXfrm>
        <a:off x="747862" y="4856717"/>
        <a:ext cx="5515777" cy="647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D8288-36F9-4B0A-8B41-754A1E2C2100}">
      <dsp:nvSpPr>
        <dsp:cNvPr id="0" name=""/>
        <dsp:cNvSpPr/>
      </dsp:nvSpPr>
      <dsp:spPr>
        <a:xfrm>
          <a:off x="334178"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2D11D-7D01-4EED-81D6-F168EE5DDE11}">
      <dsp:nvSpPr>
        <dsp:cNvPr id="0" name=""/>
        <dsp:cNvSpPr/>
      </dsp:nvSpPr>
      <dsp:spPr>
        <a:xfrm>
          <a:off x="539842"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2F401-E0D6-44B2-94EB-AB475943F515}">
      <dsp:nvSpPr>
        <dsp:cNvPr id="0" name=""/>
        <dsp:cNvSpPr/>
      </dsp:nvSpPr>
      <dsp:spPr>
        <a:xfrm>
          <a:off x="2568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A percentage of Summer Literacy Camps- 3 years </a:t>
          </a:r>
        </a:p>
      </dsp:txBody>
      <dsp:txXfrm>
        <a:off x="25682" y="1265836"/>
        <a:ext cx="1582031" cy="632812"/>
      </dsp:txXfrm>
    </dsp:sp>
    <dsp:sp modelId="{C966F4C9-3370-4381-815E-2BF3688C5DAE}">
      <dsp:nvSpPr>
        <dsp:cNvPr id="0" name=""/>
        <dsp:cNvSpPr/>
      </dsp:nvSpPr>
      <dsp:spPr>
        <a:xfrm>
          <a:off x="2193064"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35B05-1520-48AA-A6BF-FD4B446B96E9}">
      <dsp:nvSpPr>
        <dsp:cNvPr id="0" name=""/>
        <dsp:cNvSpPr/>
      </dsp:nvSpPr>
      <dsp:spPr>
        <a:xfrm>
          <a:off x="2398728"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AAC92-2ECC-4162-8B9C-5E0D7E00340B}">
      <dsp:nvSpPr>
        <dsp:cNvPr id="0" name=""/>
        <dsp:cNvSpPr/>
      </dsp:nvSpPr>
      <dsp:spPr>
        <a:xfrm>
          <a:off x="188456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A percentage of After School Tutoring program for WVES/LRIS – 3 years</a:t>
          </a:r>
        </a:p>
      </dsp:txBody>
      <dsp:txXfrm>
        <a:off x="1884568" y="1265836"/>
        <a:ext cx="1582031" cy="632812"/>
      </dsp:txXfrm>
    </dsp:sp>
    <dsp:sp modelId="{98223053-682D-4CC8-81B9-88B1FFB4D554}">
      <dsp:nvSpPr>
        <dsp:cNvPr id="0" name=""/>
        <dsp:cNvSpPr/>
      </dsp:nvSpPr>
      <dsp:spPr>
        <a:xfrm>
          <a:off x="4051951"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E96EC-E653-4F68-A053-AD51B4D082D2}">
      <dsp:nvSpPr>
        <dsp:cNvPr id="0" name=""/>
        <dsp:cNvSpPr/>
      </dsp:nvSpPr>
      <dsp:spPr>
        <a:xfrm>
          <a:off x="4257615"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70B374-496C-421D-9266-E2BF5CDEB457}">
      <dsp:nvSpPr>
        <dsp:cNvPr id="0" name=""/>
        <dsp:cNvSpPr/>
      </dsp:nvSpPr>
      <dsp:spPr>
        <a:xfrm>
          <a:off x="374345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Contract with Behavioral Specialist to address student behaviors- 3 years</a:t>
          </a:r>
        </a:p>
      </dsp:txBody>
      <dsp:txXfrm>
        <a:off x="3743455" y="1265836"/>
        <a:ext cx="1582031" cy="632812"/>
      </dsp:txXfrm>
    </dsp:sp>
    <dsp:sp modelId="{5CA57343-1BDB-4E40-926B-254862A02CA9}">
      <dsp:nvSpPr>
        <dsp:cNvPr id="0" name=""/>
        <dsp:cNvSpPr/>
      </dsp:nvSpPr>
      <dsp:spPr>
        <a:xfrm>
          <a:off x="5910838"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A3027-984F-410E-B93F-9933EBB8ED5E}">
      <dsp:nvSpPr>
        <dsp:cNvPr id="0" name=""/>
        <dsp:cNvSpPr/>
      </dsp:nvSpPr>
      <dsp:spPr>
        <a:xfrm>
          <a:off x="6116502"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B12D52-27A7-42E1-998F-50EC7CF37F5B}">
      <dsp:nvSpPr>
        <dsp:cNvPr id="0" name=""/>
        <dsp:cNvSpPr/>
      </dsp:nvSpPr>
      <dsp:spPr>
        <a:xfrm>
          <a:off x="560234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Bus Tracking Software</a:t>
          </a:r>
        </a:p>
      </dsp:txBody>
      <dsp:txXfrm>
        <a:off x="5602342" y="1265836"/>
        <a:ext cx="1582031" cy="632812"/>
      </dsp:txXfrm>
    </dsp:sp>
    <dsp:sp modelId="{661E7F4C-5435-43A8-913C-CFEF7B9056FB}">
      <dsp:nvSpPr>
        <dsp:cNvPr id="0" name=""/>
        <dsp:cNvSpPr/>
      </dsp:nvSpPr>
      <dsp:spPr>
        <a:xfrm>
          <a:off x="7769725"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714C0-78EE-4B52-979A-5748FFC88BA6}">
      <dsp:nvSpPr>
        <dsp:cNvPr id="0" name=""/>
        <dsp:cNvSpPr/>
      </dsp:nvSpPr>
      <dsp:spPr>
        <a:xfrm>
          <a:off x="7975389" y="205875"/>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A8E3D-35E5-4E49-96D9-11B4E60D4D16}">
      <dsp:nvSpPr>
        <dsp:cNvPr id="0" name=""/>
        <dsp:cNvSpPr/>
      </dsp:nvSpPr>
      <dsp:spPr>
        <a:xfrm>
          <a:off x="746122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Computers and Monitors</a:t>
          </a:r>
        </a:p>
      </dsp:txBody>
      <dsp:txXfrm>
        <a:off x="7461228" y="1265836"/>
        <a:ext cx="1582031" cy="632812"/>
      </dsp:txXfrm>
    </dsp:sp>
    <dsp:sp modelId="{9FB1F60A-2E7B-4788-8897-946263FC4DD9}">
      <dsp:nvSpPr>
        <dsp:cNvPr id="0" name=""/>
        <dsp:cNvSpPr/>
      </dsp:nvSpPr>
      <dsp:spPr>
        <a:xfrm>
          <a:off x="9628611" y="211"/>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B63FD-0190-487D-ADAC-A06782E04E99}">
      <dsp:nvSpPr>
        <dsp:cNvPr id="0" name=""/>
        <dsp:cNvSpPr/>
      </dsp:nvSpPr>
      <dsp:spPr>
        <a:xfrm>
          <a:off x="9834275" y="205875"/>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E547D6-63E6-45CB-9722-769990C62471}">
      <dsp:nvSpPr>
        <dsp:cNvPr id="0" name=""/>
        <dsp:cNvSpPr/>
      </dsp:nvSpPr>
      <dsp:spPr>
        <a:xfrm>
          <a:off x="932011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Educational Materials and Supplies</a:t>
          </a:r>
        </a:p>
      </dsp:txBody>
      <dsp:txXfrm>
        <a:off x="9320115" y="1265836"/>
        <a:ext cx="1582031" cy="632812"/>
      </dsp:txXfrm>
    </dsp:sp>
    <dsp:sp modelId="{A10897FD-196B-4305-8322-2307BFC2B0BC}">
      <dsp:nvSpPr>
        <dsp:cNvPr id="0" name=""/>
        <dsp:cNvSpPr/>
      </dsp:nvSpPr>
      <dsp:spPr>
        <a:xfrm>
          <a:off x="4051951" y="2294156"/>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59EB6-62F3-41C7-BD2D-9FEE1834D542}">
      <dsp:nvSpPr>
        <dsp:cNvPr id="0" name=""/>
        <dsp:cNvSpPr/>
      </dsp:nvSpPr>
      <dsp:spPr>
        <a:xfrm>
          <a:off x="4257615"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84CCC-3F94-49D8-9F56-EE8EFF444BBE}">
      <dsp:nvSpPr>
        <dsp:cNvPr id="0" name=""/>
        <dsp:cNvSpPr/>
      </dsp:nvSpPr>
      <dsp:spPr>
        <a:xfrm>
          <a:off x="3743455"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Cleaning materials and Supplies</a:t>
          </a:r>
        </a:p>
      </dsp:txBody>
      <dsp:txXfrm>
        <a:off x="3743455" y="3559781"/>
        <a:ext cx="1582031" cy="632812"/>
      </dsp:txXfrm>
    </dsp:sp>
    <dsp:sp modelId="{C78BEA9F-5F10-40FA-A595-165AE8EB1AB4}">
      <dsp:nvSpPr>
        <dsp:cNvPr id="0" name=""/>
        <dsp:cNvSpPr/>
      </dsp:nvSpPr>
      <dsp:spPr>
        <a:xfrm>
          <a:off x="5910838" y="2294156"/>
          <a:ext cx="965039" cy="96503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0374F-60BB-46F4-B3BE-E18F162B6DD2}">
      <dsp:nvSpPr>
        <dsp:cNvPr id="0" name=""/>
        <dsp:cNvSpPr/>
      </dsp:nvSpPr>
      <dsp:spPr>
        <a:xfrm>
          <a:off x="6116502" y="2499820"/>
          <a:ext cx="553710" cy="5537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CBB430-A004-48A8-8D96-0B1D6371E05C}">
      <dsp:nvSpPr>
        <dsp:cNvPr id="0" name=""/>
        <dsp:cNvSpPr/>
      </dsp:nvSpPr>
      <dsp:spPr>
        <a:xfrm>
          <a:off x="5602342"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Indirect Cost</a:t>
          </a:r>
        </a:p>
      </dsp:txBody>
      <dsp:txXfrm>
        <a:off x="5602342" y="3559781"/>
        <a:ext cx="1582031" cy="63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78918-FC6B-4E28-B83D-AC3204890AFD}">
      <dsp:nvSpPr>
        <dsp:cNvPr id="0" name=""/>
        <dsp:cNvSpPr/>
      </dsp:nvSpPr>
      <dsp:spPr>
        <a:xfrm>
          <a:off x="0" y="3162"/>
          <a:ext cx="6364224" cy="5603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6B681-B7EF-4C42-8557-B443B0F09A3F}">
      <dsp:nvSpPr>
        <dsp:cNvPr id="0" name=""/>
        <dsp:cNvSpPr/>
      </dsp:nvSpPr>
      <dsp:spPr>
        <a:xfrm>
          <a:off x="169515" y="129248"/>
          <a:ext cx="308511" cy="308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9E6C25-176B-4588-BC8E-742AC3EE83F1}">
      <dsp:nvSpPr>
        <dsp:cNvPr id="0" name=""/>
        <dsp:cNvSpPr/>
      </dsp:nvSpPr>
      <dsp:spPr>
        <a:xfrm>
          <a:off x="647542" y="3162"/>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Replace Air Condition Units </a:t>
          </a:r>
          <a:r>
            <a:rPr lang="en-US" sz="1400" kern="1200" dirty="0"/>
            <a:t>at WVES, FPMS, FPHS, Central Office, Transportation Department, WAES, Greenhouse, Maintenance Building, and Baseball facility</a:t>
          </a:r>
        </a:p>
      </dsp:txBody>
      <dsp:txXfrm>
        <a:off x="647542" y="3162"/>
        <a:ext cx="5668144" cy="647941"/>
      </dsp:txXfrm>
    </dsp:sp>
    <dsp:sp modelId="{0CBB3499-2EB9-4BB1-A2C5-B76FC1A8DEBB}">
      <dsp:nvSpPr>
        <dsp:cNvPr id="0" name=""/>
        <dsp:cNvSpPr/>
      </dsp:nvSpPr>
      <dsp:spPr>
        <a:xfrm>
          <a:off x="0" y="813090"/>
          <a:ext cx="6364224" cy="5603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37305-45D9-4E32-B2E2-EC08A3CBEC35}">
      <dsp:nvSpPr>
        <dsp:cNvPr id="0" name=""/>
        <dsp:cNvSpPr/>
      </dsp:nvSpPr>
      <dsp:spPr>
        <a:xfrm>
          <a:off x="169515" y="939176"/>
          <a:ext cx="308511" cy="308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62C71-380A-4965-83C6-A6171532B74D}">
      <dsp:nvSpPr>
        <dsp:cNvPr id="0" name=""/>
        <dsp:cNvSpPr/>
      </dsp:nvSpPr>
      <dsp:spPr>
        <a:xfrm>
          <a:off x="647542" y="813090"/>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Replace Roofs </a:t>
          </a:r>
          <a:r>
            <a:rPr lang="en-US" sz="1400" kern="1200" dirty="0"/>
            <a:t>at WVES, Central Office, WVES lunchroom and replace HVAC on that roof</a:t>
          </a:r>
        </a:p>
      </dsp:txBody>
      <dsp:txXfrm>
        <a:off x="647542" y="813090"/>
        <a:ext cx="5668144" cy="647941"/>
      </dsp:txXfrm>
    </dsp:sp>
    <dsp:sp modelId="{08CCBCA2-6B0A-4AE9-BA25-2BAFC35F2C5A}">
      <dsp:nvSpPr>
        <dsp:cNvPr id="0" name=""/>
        <dsp:cNvSpPr/>
      </dsp:nvSpPr>
      <dsp:spPr>
        <a:xfrm>
          <a:off x="0" y="1623017"/>
          <a:ext cx="6364224" cy="5603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C0E82-8F21-4ABD-BB33-FC9A544E9F85}">
      <dsp:nvSpPr>
        <dsp:cNvPr id="0" name=""/>
        <dsp:cNvSpPr/>
      </dsp:nvSpPr>
      <dsp:spPr>
        <a:xfrm>
          <a:off x="169515" y="1749103"/>
          <a:ext cx="308511" cy="308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EEF9C4-8B12-4F35-9DE5-164F21E7CC5F}">
      <dsp:nvSpPr>
        <dsp:cNvPr id="0" name=""/>
        <dsp:cNvSpPr/>
      </dsp:nvSpPr>
      <dsp:spPr>
        <a:xfrm>
          <a:off x="647542" y="1623017"/>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Renovate restrooms and Windows </a:t>
          </a:r>
          <a:r>
            <a:rPr lang="en-US" sz="1400" kern="1200" dirty="0"/>
            <a:t>at WAES</a:t>
          </a:r>
        </a:p>
      </dsp:txBody>
      <dsp:txXfrm>
        <a:off x="647542" y="1623017"/>
        <a:ext cx="5668144" cy="647941"/>
      </dsp:txXfrm>
    </dsp:sp>
    <dsp:sp modelId="{5DF76715-0F46-400C-A5A8-8BF8ABDC9FF1}">
      <dsp:nvSpPr>
        <dsp:cNvPr id="0" name=""/>
        <dsp:cNvSpPr/>
      </dsp:nvSpPr>
      <dsp:spPr>
        <a:xfrm>
          <a:off x="0" y="2432945"/>
          <a:ext cx="6364224" cy="56038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4AEB7-ADDD-40AD-B72F-4C3AF417E75C}">
      <dsp:nvSpPr>
        <dsp:cNvPr id="0" name=""/>
        <dsp:cNvSpPr/>
      </dsp:nvSpPr>
      <dsp:spPr>
        <a:xfrm>
          <a:off x="169515" y="2559031"/>
          <a:ext cx="308511" cy="308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0AB8B-98DE-4203-8296-5F8BBB23E6C4}">
      <dsp:nvSpPr>
        <dsp:cNvPr id="0" name=""/>
        <dsp:cNvSpPr/>
      </dsp:nvSpPr>
      <dsp:spPr>
        <a:xfrm>
          <a:off x="647542" y="2432945"/>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Replace water fountains </a:t>
          </a:r>
          <a:r>
            <a:rPr lang="en-US" sz="1400" kern="1200" dirty="0"/>
            <a:t>with water bottle fillers</a:t>
          </a:r>
        </a:p>
      </dsp:txBody>
      <dsp:txXfrm>
        <a:off x="647542" y="2432945"/>
        <a:ext cx="5668144" cy="647941"/>
      </dsp:txXfrm>
    </dsp:sp>
    <dsp:sp modelId="{B1A54C39-DBDD-4DD4-9C9E-550A217BDBA0}">
      <dsp:nvSpPr>
        <dsp:cNvPr id="0" name=""/>
        <dsp:cNvSpPr/>
      </dsp:nvSpPr>
      <dsp:spPr>
        <a:xfrm>
          <a:off x="0" y="3242872"/>
          <a:ext cx="6364224" cy="56038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BAE9F-1B3D-491B-B49A-485B9CB86975}">
      <dsp:nvSpPr>
        <dsp:cNvPr id="0" name=""/>
        <dsp:cNvSpPr/>
      </dsp:nvSpPr>
      <dsp:spPr>
        <a:xfrm>
          <a:off x="169515" y="3368958"/>
          <a:ext cx="308511" cy="3082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46C98-F030-409E-9236-A22118343860}">
      <dsp:nvSpPr>
        <dsp:cNvPr id="0" name=""/>
        <dsp:cNvSpPr/>
      </dsp:nvSpPr>
      <dsp:spPr>
        <a:xfrm>
          <a:off x="647542" y="3242872"/>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WAES</a:t>
          </a:r>
          <a:r>
            <a:rPr lang="en-US" sz="1400" kern="1200" dirty="0"/>
            <a:t> furnish Drama room</a:t>
          </a:r>
        </a:p>
      </dsp:txBody>
      <dsp:txXfrm>
        <a:off x="647542" y="3242872"/>
        <a:ext cx="5668144" cy="647941"/>
      </dsp:txXfrm>
    </dsp:sp>
    <dsp:sp modelId="{930719C3-878A-4953-B0BA-19DAC9BD8891}">
      <dsp:nvSpPr>
        <dsp:cNvPr id="0" name=""/>
        <dsp:cNvSpPr/>
      </dsp:nvSpPr>
      <dsp:spPr>
        <a:xfrm>
          <a:off x="0" y="4052799"/>
          <a:ext cx="6364224" cy="5603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3CD86-661B-4D26-AC9E-77AFB9F9F6EE}">
      <dsp:nvSpPr>
        <dsp:cNvPr id="0" name=""/>
        <dsp:cNvSpPr/>
      </dsp:nvSpPr>
      <dsp:spPr>
        <a:xfrm>
          <a:off x="169515" y="4178885"/>
          <a:ext cx="308511" cy="3082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95721-75ED-45B4-B292-BB20AF154DAF}">
      <dsp:nvSpPr>
        <dsp:cNvPr id="0" name=""/>
        <dsp:cNvSpPr/>
      </dsp:nvSpPr>
      <dsp:spPr>
        <a:xfrm>
          <a:off x="647542" y="4052799"/>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BEAT Center </a:t>
          </a:r>
          <a:r>
            <a:rPr lang="en-US" sz="1400" kern="1200" dirty="0"/>
            <a:t>equipment and supplies</a:t>
          </a:r>
        </a:p>
      </dsp:txBody>
      <dsp:txXfrm>
        <a:off x="647542" y="4052799"/>
        <a:ext cx="5668144" cy="647941"/>
      </dsp:txXfrm>
    </dsp:sp>
    <dsp:sp modelId="{80F798F8-8D27-423B-B83E-BCC46E68B753}">
      <dsp:nvSpPr>
        <dsp:cNvPr id="0" name=""/>
        <dsp:cNvSpPr/>
      </dsp:nvSpPr>
      <dsp:spPr>
        <a:xfrm>
          <a:off x="0" y="4862727"/>
          <a:ext cx="6364224" cy="5603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12B2D-5F40-4D99-A9E2-3E02C2E65E8E}">
      <dsp:nvSpPr>
        <dsp:cNvPr id="0" name=""/>
        <dsp:cNvSpPr/>
      </dsp:nvSpPr>
      <dsp:spPr>
        <a:xfrm>
          <a:off x="169515" y="4988813"/>
          <a:ext cx="308511" cy="3082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87A81-7D94-4B83-9A08-323CBDA18A2A}">
      <dsp:nvSpPr>
        <dsp:cNvPr id="0" name=""/>
        <dsp:cNvSpPr/>
      </dsp:nvSpPr>
      <dsp:spPr>
        <a:xfrm>
          <a:off x="647542" y="4862727"/>
          <a:ext cx="5668144"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lvl="0" algn="l" defTabSz="622300">
            <a:lnSpc>
              <a:spcPct val="90000"/>
            </a:lnSpc>
            <a:spcBef>
              <a:spcPct val="0"/>
            </a:spcBef>
            <a:spcAft>
              <a:spcPct val="35000"/>
            </a:spcAft>
          </a:pPr>
          <a:r>
            <a:rPr lang="en-US" sz="1400" u="sng" kern="1200" dirty="0"/>
            <a:t>FPMS</a:t>
          </a:r>
          <a:r>
            <a:rPr lang="en-US" sz="1400" kern="1200" dirty="0"/>
            <a:t> Agri-Science equipment</a:t>
          </a:r>
        </a:p>
      </dsp:txBody>
      <dsp:txXfrm>
        <a:off x="647542" y="4862727"/>
        <a:ext cx="5668144" cy="647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24463-FC10-4175-BF63-A1734ADF6A80}">
      <dsp:nvSpPr>
        <dsp:cNvPr id="0" name=""/>
        <dsp:cNvSpPr/>
      </dsp:nvSpPr>
      <dsp:spPr>
        <a:xfrm>
          <a:off x="0" y="111514"/>
          <a:ext cx="6666833" cy="125804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 seven Instructional Aides at WVES will be replaced with the following:</a:t>
          </a:r>
        </a:p>
      </dsp:txBody>
      <dsp:txXfrm>
        <a:off x="61413" y="172927"/>
        <a:ext cx="6544007" cy="1135216"/>
      </dsp:txXfrm>
    </dsp:sp>
    <dsp:sp modelId="{7C8ACC0A-0BD1-43C0-860B-C2DFF95B6346}">
      <dsp:nvSpPr>
        <dsp:cNvPr id="0" name=""/>
        <dsp:cNvSpPr/>
      </dsp:nvSpPr>
      <dsp:spPr>
        <a:xfrm>
          <a:off x="0" y="1435797"/>
          <a:ext cx="6666833" cy="125804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WVES- 1 STEM Teacher and 1 Intervention Teacher</a:t>
          </a:r>
        </a:p>
      </dsp:txBody>
      <dsp:txXfrm>
        <a:off x="61413" y="1497210"/>
        <a:ext cx="6544007" cy="1135216"/>
      </dsp:txXfrm>
    </dsp:sp>
    <dsp:sp modelId="{E0C16DA7-8555-41ED-9381-0EC9B337DFCA}">
      <dsp:nvSpPr>
        <dsp:cNvPr id="0" name=""/>
        <dsp:cNvSpPr/>
      </dsp:nvSpPr>
      <dsp:spPr>
        <a:xfrm>
          <a:off x="0" y="2688807"/>
          <a:ext cx="6666833" cy="125804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LRIS- 1 Intervention Teacher</a:t>
          </a:r>
          <a:endParaRPr lang="en-US" sz="2300" kern="1200" dirty="0">
            <a:solidFill>
              <a:schemeClr val="tx1"/>
            </a:solidFill>
            <a:highlight>
              <a:srgbClr val="FFFF00"/>
            </a:highlight>
          </a:endParaRPr>
        </a:p>
      </dsp:txBody>
      <dsp:txXfrm>
        <a:off x="61413" y="2750220"/>
        <a:ext cx="6544007" cy="1135216"/>
      </dsp:txXfrm>
    </dsp:sp>
    <dsp:sp modelId="{F426C99C-9189-41F0-A6C0-7372731A93EA}">
      <dsp:nvSpPr>
        <dsp:cNvPr id="0" name=""/>
        <dsp:cNvSpPr/>
      </dsp:nvSpPr>
      <dsp:spPr>
        <a:xfrm>
          <a:off x="0" y="4084362"/>
          <a:ext cx="6666833" cy="125804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 overall cost to the system for the 3 Teaching positions will be comparable to the cost of the 7 Aide positions</a:t>
          </a:r>
        </a:p>
      </dsp:txBody>
      <dsp:txXfrm>
        <a:off x="61413" y="4145775"/>
        <a:ext cx="6544007" cy="11352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7AFB-3709-4415-93AF-A9DA4FFC28B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DED44-09DC-4CA7-9F4D-BF72829A9E9D}">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Provided after school tutoring for both WVES and LRIS for four afternoons each week.  Total Cost estimate ESSER III </a:t>
          </a:r>
        </a:p>
        <a:p>
          <a:pPr lvl="0" algn="l" defTabSz="1155700">
            <a:lnSpc>
              <a:spcPct val="90000"/>
            </a:lnSpc>
            <a:spcBef>
              <a:spcPct val="0"/>
            </a:spcBef>
            <a:spcAft>
              <a:spcPct val="35000"/>
            </a:spcAft>
          </a:pPr>
          <a:r>
            <a:rPr lang="en-US" sz="2800" kern="1200" dirty="0"/>
            <a:t>$ 234,000 for FY 23-FY24</a:t>
          </a:r>
        </a:p>
      </dsp:txBody>
      <dsp:txXfrm>
        <a:off x="0" y="2703"/>
        <a:ext cx="6900512" cy="1843578"/>
      </dsp:txXfrm>
    </dsp:sp>
    <dsp:sp modelId="{555C41EB-2231-4165-B8D1-39D8E198962D}">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EFA14-E1F5-4920-8628-ABDBAE4BEE6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Total paid this year $170,000- out of ESSER II</a:t>
          </a:r>
        </a:p>
      </dsp:txBody>
      <dsp:txXfrm>
        <a:off x="0" y="1846281"/>
        <a:ext cx="6900512" cy="1843578"/>
      </dsp:txXfrm>
    </dsp:sp>
    <dsp:sp modelId="{E6E9EA85-2734-4B02-8AE2-91774F2F1AA7}">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FA298-FF6E-41E0-A62E-6C6A4850D5CE}">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Summer Literacy Camp estimated cost $130,000 to be paid with $70,000 state funds and additional out of ESSER III.</a:t>
          </a:r>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E6D7-53D0-4F95-ABA7-02288FAAE4EC}">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BC88-F7CE-4D22-B8EE-C87A14817BD8}">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FEF94-ED6C-446D-9067-7453799A391C}">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Roof at WAES -275,000- Not to be completed at this time, added to renovation cost</a:t>
          </a:r>
        </a:p>
      </dsp:txBody>
      <dsp:txXfrm>
        <a:off x="1172126" y="908559"/>
        <a:ext cx="2114937" cy="897246"/>
      </dsp:txXfrm>
    </dsp:sp>
    <dsp:sp modelId="{21D22CA6-4609-4063-AD85-279D1100156B}">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67DB5-3A0B-45E5-BE2B-EBB8ACE0ADB8}">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485CA-6337-4888-A489-CED9E2B4182B}">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Renovations at WAES 200,000 + 275,000</a:t>
          </a:r>
        </a:p>
      </dsp:txBody>
      <dsp:txXfrm>
        <a:off x="4745088" y="908559"/>
        <a:ext cx="2114937" cy="897246"/>
      </dsp:txXfrm>
    </dsp:sp>
    <dsp:sp modelId="{93CF6CC3-40BF-4B46-93DA-7E5D33D1E84E}">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1AE26-7F4D-41F8-9215-9C0540B22F0D}">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69BE7-6A9E-469B-8230-5221A347B569}">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Roof at CO - 200,000</a:t>
          </a:r>
        </a:p>
      </dsp:txBody>
      <dsp:txXfrm>
        <a:off x="8318049" y="908559"/>
        <a:ext cx="2114937" cy="897246"/>
      </dsp:txXfrm>
    </dsp:sp>
    <dsp:sp modelId="{6E994418-9CD4-4B9C-866A-619F972837B2}">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B37A6-5348-4A8B-89DF-229683EBA82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C8FC0-9B51-450B-BFD3-82BEEE973871}">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Roof and HVAC WVES LR-185,000</a:t>
          </a:r>
        </a:p>
      </dsp:txBody>
      <dsp:txXfrm>
        <a:off x="1172126" y="2545532"/>
        <a:ext cx="2114937" cy="897246"/>
      </dsp:txXfrm>
    </dsp:sp>
    <dsp:sp modelId="{BBAC5E46-3209-4DEB-A439-07E323BECEB1}">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B148A-0884-4A9B-93E0-EE0468777F2B}">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3AB2D-88ED-4315-B464-4259173C66E4}">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Water fountains with bottle fillers – 50,000</a:t>
          </a:r>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8B576-A5CB-461A-8E3D-1FACCAA0E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6ED2B2-2956-4B28-8705-8FF3AC74E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1AB89BC-99DF-41DD-BA7C-4F89B98E3EA8}"/>
              </a:ext>
            </a:extLst>
          </p:cNvPr>
          <p:cNvSpPr>
            <a:spLocks noGrp="1"/>
          </p:cNvSpPr>
          <p:nvPr>
            <p:ph type="dt" sz="half" idx="10"/>
          </p:nvPr>
        </p:nvSpPr>
        <p:spPr/>
        <p:txBody>
          <a:bodyPr/>
          <a:lstStyle/>
          <a:p>
            <a:fld id="{9549D6DC-E1CB-4874-BF52-C3407230D20E}" type="datetime1">
              <a:rPr lang="en-US" smtClean="0"/>
              <a:t>1/24/23</a:t>
            </a:fld>
            <a:endParaRPr lang="en-US"/>
          </a:p>
        </p:txBody>
      </p:sp>
      <p:sp>
        <p:nvSpPr>
          <p:cNvPr id="5" name="Footer Placeholder 4">
            <a:extLst>
              <a:ext uri="{FF2B5EF4-FFF2-40B4-BE49-F238E27FC236}">
                <a16:creationId xmlns:a16="http://schemas.microsoft.com/office/drawing/2014/main" xmlns="" id="{5F317DD7-D25F-4C8E-8423-E583507FC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CC8B7-4828-45D2-9FBB-F2FF048FDEB9}"/>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01040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45BC7-D1EA-4E91-BF50-D828FCC865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E7D4724-E534-4673-AFCD-2771DC7D2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946F24-F2EE-4EAA-88C6-9C0E1079D0C3}"/>
              </a:ext>
            </a:extLst>
          </p:cNvPr>
          <p:cNvSpPr>
            <a:spLocks noGrp="1"/>
          </p:cNvSpPr>
          <p:nvPr>
            <p:ph type="dt" sz="half" idx="10"/>
          </p:nvPr>
        </p:nvSpPr>
        <p:spPr/>
        <p:txBody>
          <a:bodyPr/>
          <a:lstStyle/>
          <a:p>
            <a:fld id="{F7701D81-C4B9-4A87-89A7-22E29E6C9200}" type="datetime1">
              <a:rPr lang="en-US" smtClean="0"/>
              <a:t>1/24/23</a:t>
            </a:fld>
            <a:endParaRPr lang="en-US"/>
          </a:p>
        </p:txBody>
      </p:sp>
      <p:sp>
        <p:nvSpPr>
          <p:cNvPr id="5" name="Footer Placeholder 4">
            <a:extLst>
              <a:ext uri="{FF2B5EF4-FFF2-40B4-BE49-F238E27FC236}">
                <a16:creationId xmlns:a16="http://schemas.microsoft.com/office/drawing/2014/main" xmlns="" id="{453C577C-ABB0-4D1A-966C-CA7C26F87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B0D993-2FAC-4368-8109-A9AA3C8C8FE9}"/>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8021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B2C6CD-EB5A-4287-9B12-D5C560132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A02B8B5-3CF7-421C-85AE-2CFCCD703E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52A522-0B42-451A-A705-32D06E175ED1}"/>
              </a:ext>
            </a:extLst>
          </p:cNvPr>
          <p:cNvSpPr>
            <a:spLocks noGrp="1"/>
          </p:cNvSpPr>
          <p:nvPr>
            <p:ph type="dt" sz="half" idx="10"/>
          </p:nvPr>
        </p:nvSpPr>
        <p:spPr/>
        <p:txBody>
          <a:bodyPr/>
          <a:lstStyle/>
          <a:p>
            <a:fld id="{EE307718-69F7-427E-95A3-C1246AF46913}" type="datetime1">
              <a:rPr lang="en-US" smtClean="0"/>
              <a:t>1/24/23</a:t>
            </a:fld>
            <a:endParaRPr lang="en-US"/>
          </a:p>
        </p:txBody>
      </p:sp>
      <p:sp>
        <p:nvSpPr>
          <p:cNvPr id="5" name="Footer Placeholder 4">
            <a:extLst>
              <a:ext uri="{FF2B5EF4-FFF2-40B4-BE49-F238E27FC236}">
                <a16:creationId xmlns:a16="http://schemas.microsoft.com/office/drawing/2014/main" xmlns="" id="{C411D9D3-AFEF-41E6-917C-8D0BC27B8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0E36FC-61A2-4926-B911-6A8E36477B3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6478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9A0A9-2793-4103-A6B1-27885EDC2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28E854-2FF6-4189-9C78-3A9E1941B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88A528-3BDE-459F-9D54-CE76F97B1DA4}"/>
              </a:ext>
            </a:extLst>
          </p:cNvPr>
          <p:cNvSpPr>
            <a:spLocks noGrp="1"/>
          </p:cNvSpPr>
          <p:nvPr>
            <p:ph type="dt" sz="half" idx="10"/>
          </p:nvPr>
        </p:nvSpPr>
        <p:spPr/>
        <p:txBody>
          <a:bodyPr/>
          <a:lstStyle/>
          <a:p>
            <a:fld id="{48913E51-B7F7-4C24-B8E3-5471755DC0E0}" type="datetime1">
              <a:rPr lang="en-US" smtClean="0"/>
              <a:t>1/24/23</a:t>
            </a:fld>
            <a:endParaRPr lang="en-US"/>
          </a:p>
        </p:txBody>
      </p:sp>
      <p:sp>
        <p:nvSpPr>
          <p:cNvPr id="5" name="Footer Placeholder 4">
            <a:extLst>
              <a:ext uri="{FF2B5EF4-FFF2-40B4-BE49-F238E27FC236}">
                <a16:creationId xmlns:a16="http://schemas.microsoft.com/office/drawing/2014/main" xmlns="" id="{46227C6A-BBC5-41E2-BF47-E3457E3D8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5FB9F3-EE54-4672-A7E7-CE65774787B0}"/>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38357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2C84-B615-4E43-92CC-1A4B73943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F05E467-26FE-4851-B09E-5D4354394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1DD4F-7995-4CF0-B258-C00C812BA699}"/>
              </a:ext>
            </a:extLst>
          </p:cNvPr>
          <p:cNvSpPr>
            <a:spLocks noGrp="1"/>
          </p:cNvSpPr>
          <p:nvPr>
            <p:ph type="dt" sz="half" idx="10"/>
          </p:nvPr>
        </p:nvSpPr>
        <p:spPr/>
        <p:txBody>
          <a:bodyPr/>
          <a:lstStyle/>
          <a:p>
            <a:fld id="{DA91A59F-D956-4598-A3C1-AE72A5387751}" type="datetime1">
              <a:rPr lang="en-US" smtClean="0"/>
              <a:t>1/24/23</a:t>
            </a:fld>
            <a:endParaRPr lang="en-US"/>
          </a:p>
        </p:txBody>
      </p:sp>
      <p:sp>
        <p:nvSpPr>
          <p:cNvPr id="5" name="Footer Placeholder 4">
            <a:extLst>
              <a:ext uri="{FF2B5EF4-FFF2-40B4-BE49-F238E27FC236}">
                <a16:creationId xmlns:a16="http://schemas.microsoft.com/office/drawing/2014/main" xmlns="" id="{4D233C10-67ED-436E-A589-B46E54780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2FE365-0378-4962-B75E-48BEC8A2736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0780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E606C-67CF-467F-B072-73EDB4042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B6F3C8-D748-41B7-AA9A-15285985A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1265C4-CEA3-4517-8963-89CD3175E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71F87AF-0BE8-41C4-BFCB-CCEEE5910B42}"/>
              </a:ext>
            </a:extLst>
          </p:cNvPr>
          <p:cNvSpPr>
            <a:spLocks noGrp="1"/>
          </p:cNvSpPr>
          <p:nvPr>
            <p:ph type="dt" sz="half" idx="10"/>
          </p:nvPr>
        </p:nvSpPr>
        <p:spPr/>
        <p:txBody>
          <a:bodyPr/>
          <a:lstStyle/>
          <a:p>
            <a:fld id="{D70BBD69-7BD3-4731-8064-242619E92CBE}" type="datetime1">
              <a:rPr lang="en-US" smtClean="0"/>
              <a:t>1/24/23</a:t>
            </a:fld>
            <a:endParaRPr lang="en-US"/>
          </a:p>
        </p:txBody>
      </p:sp>
      <p:sp>
        <p:nvSpPr>
          <p:cNvPr id="6" name="Footer Placeholder 5">
            <a:extLst>
              <a:ext uri="{FF2B5EF4-FFF2-40B4-BE49-F238E27FC236}">
                <a16:creationId xmlns:a16="http://schemas.microsoft.com/office/drawing/2014/main" xmlns="" id="{E674DE3A-9F0E-4362-9299-6B623E843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467C34-2753-4FAD-A236-57B06C1944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88893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3FC75-D54F-4D22-AF44-459384037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BB6CDD-21C0-4CEC-9644-B415951F3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88FFCB-E7DD-4CB8-A951-4C7639E89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CA30753-8C59-4617-9023-5A5D1F194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A42D73-5750-42F1-96C6-2F97BBCB1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1E1946-E558-4A7D-8F8B-4169345F2CD8}"/>
              </a:ext>
            </a:extLst>
          </p:cNvPr>
          <p:cNvSpPr>
            <a:spLocks noGrp="1"/>
          </p:cNvSpPr>
          <p:nvPr>
            <p:ph type="dt" sz="half" idx="10"/>
          </p:nvPr>
        </p:nvSpPr>
        <p:spPr/>
        <p:txBody>
          <a:bodyPr/>
          <a:lstStyle/>
          <a:p>
            <a:fld id="{38BD77D9-239F-488B-9358-023C46BC7084}" type="datetime1">
              <a:rPr lang="en-US" smtClean="0"/>
              <a:t>1/24/23</a:t>
            </a:fld>
            <a:endParaRPr lang="en-US"/>
          </a:p>
        </p:txBody>
      </p:sp>
      <p:sp>
        <p:nvSpPr>
          <p:cNvPr id="8" name="Footer Placeholder 7">
            <a:extLst>
              <a:ext uri="{FF2B5EF4-FFF2-40B4-BE49-F238E27FC236}">
                <a16:creationId xmlns:a16="http://schemas.microsoft.com/office/drawing/2014/main" xmlns="" id="{1849CF44-A867-492B-A4AE-9CF6D066F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26994C3-25C1-4218-A330-E16764990B22}"/>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087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5F328-7C77-486C-A346-A5271B47CE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BC266B4-2DBE-45E6-A7A8-F4CAC901EC71}"/>
              </a:ext>
            </a:extLst>
          </p:cNvPr>
          <p:cNvSpPr>
            <a:spLocks noGrp="1"/>
          </p:cNvSpPr>
          <p:nvPr>
            <p:ph type="dt" sz="half" idx="10"/>
          </p:nvPr>
        </p:nvSpPr>
        <p:spPr/>
        <p:txBody>
          <a:bodyPr/>
          <a:lstStyle/>
          <a:p>
            <a:fld id="{1EE61C24-7140-4FDE-92F3-654C6E2D3C1C}" type="datetime1">
              <a:rPr lang="en-US" smtClean="0"/>
              <a:t>1/24/23</a:t>
            </a:fld>
            <a:endParaRPr lang="en-US"/>
          </a:p>
        </p:txBody>
      </p:sp>
      <p:sp>
        <p:nvSpPr>
          <p:cNvPr id="4" name="Footer Placeholder 3">
            <a:extLst>
              <a:ext uri="{FF2B5EF4-FFF2-40B4-BE49-F238E27FC236}">
                <a16:creationId xmlns:a16="http://schemas.microsoft.com/office/drawing/2014/main" xmlns="" id="{0D3EE6F2-C1DC-408B-933D-6A65C27E1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068A27-FD8B-4728-AE01-C874806CE58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8386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C46D38-8BDD-4422-AF05-96BA51461C2E}"/>
              </a:ext>
            </a:extLst>
          </p:cNvPr>
          <p:cNvSpPr>
            <a:spLocks noGrp="1"/>
          </p:cNvSpPr>
          <p:nvPr>
            <p:ph type="dt" sz="half" idx="10"/>
          </p:nvPr>
        </p:nvSpPr>
        <p:spPr/>
        <p:txBody>
          <a:bodyPr/>
          <a:lstStyle/>
          <a:p>
            <a:fld id="{DC4D6ACF-ECB9-4B5F-A429-08B8AC75E8EF}" type="datetime1">
              <a:rPr lang="en-US" smtClean="0"/>
              <a:t>1/24/23</a:t>
            </a:fld>
            <a:endParaRPr lang="en-US"/>
          </a:p>
        </p:txBody>
      </p:sp>
      <p:sp>
        <p:nvSpPr>
          <p:cNvPr id="3" name="Footer Placeholder 2">
            <a:extLst>
              <a:ext uri="{FF2B5EF4-FFF2-40B4-BE49-F238E27FC236}">
                <a16:creationId xmlns:a16="http://schemas.microsoft.com/office/drawing/2014/main" xmlns="" id="{B44A1F5F-0AC9-4389-8B0B-3BF8CCF3A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81F4FD-7717-4B73-9A9B-E31678EA24C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77386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B7B8B-2252-4D21-9D26-BBEB3B2A6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8F51F55-FE29-4FBD-BE6D-48E3560DC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8DDD3F-A579-4AE2-BC50-12B32E265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B5585C-573F-4CF4-B384-E079D939CDDE}"/>
              </a:ext>
            </a:extLst>
          </p:cNvPr>
          <p:cNvSpPr>
            <a:spLocks noGrp="1"/>
          </p:cNvSpPr>
          <p:nvPr>
            <p:ph type="dt" sz="half" idx="10"/>
          </p:nvPr>
        </p:nvSpPr>
        <p:spPr/>
        <p:txBody>
          <a:bodyPr/>
          <a:lstStyle/>
          <a:p>
            <a:fld id="{788B429B-EE2A-486A-BDB9-0C848B4FAFDD}" type="datetime1">
              <a:rPr lang="en-US" smtClean="0"/>
              <a:t>1/24/23</a:t>
            </a:fld>
            <a:endParaRPr lang="en-US"/>
          </a:p>
        </p:txBody>
      </p:sp>
      <p:sp>
        <p:nvSpPr>
          <p:cNvPr id="6" name="Footer Placeholder 5">
            <a:extLst>
              <a:ext uri="{FF2B5EF4-FFF2-40B4-BE49-F238E27FC236}">
                <a16:creationId xmlns:a16="http://schemas.microsoft.com/office/drawing/2014/main" xmlns="" id="{A0823D94-E8CB-48F7-8BEA-5462994B0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29C0B-2E21-451D-B4CB-AC6F622BDAD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3488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707F7-E36D-4F4D-93CB-2AAE983ED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2B6946-9A45-422B-A3E5-174F2CD9D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5C3D0A-5C61-43BA-BD6C-0E40AD660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A04F54-6591-43A8-8A35-3B4A77A6184E}"/>
              </a:ext>
            </a:extLst>
          </p:cNvPr>
          <p:cNvSpPr>
            <a:spLocks noGrp="1"/>
          </p:cNvSpPr>
          <p:nvPr>
            <p:ph type="dt" sz="half" idx="10"/>
          </p:nvPr>
        </p:nvSpPr>
        <p:spPr/>
        <p:txBody>
          <a:bodyPr/>
          <a:lstStyle/>
          <a:p>
            <a:fld id="{8DA5FE4A-CB8D-40AB-BFFC-AAF37EA071CB}" type="datetime1">
              <a:rPr lang="en-US" smtClean="0"/>
              <a:t>1/24/23</a:t>
            </a:fld>
            <a:endParaRPr lang="en-US"/>
          </a:p>
        </p:txBody>
      </p:sp>
      <p:sp>
        <p:nvSpPr>
          <p:cNvPr id="6" name="Footer Placeholder 5">
            <a:extLst>
              <a:ext uri="{FF2B5EF4-FFF2-40B4-BE49-F238E27FC236}">
                <a16:creationId xmlns:a16="http://schemas.microsoft.com/office/drawing/2014/main" xmlns="" id="{670D7B0E-F6C1-42ED-81E1-68F55D3874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7B0D98-E221-4380-8463-7B9ABE97A1B7}"/>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086818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7321EA-91CA-4940-99CF-6F3B8248F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D042EA-F1D4-416C-8926-533373FD9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4DCE45-2DFF-4B04-9AB6-88E8C8723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17C94-3B1E-4991-BED3-41F8B0158A00}" type="datetime1">
              <a:rPr lang="en-US" smtClean="0"/>
              <a:t>1/24/23</a:t>
            </a:fld>
            <a:endParaRPr lang="en-US"/>
          </a:p>
        </p:txBody>
      </p:sp>
      <p:sp>
        <p:nvSpPr>
          <p:cNvPr id="5" name="Footer Placeholder 4">
            <a:extLst>
              <a:ext uri="{FF2B5EF4-FFF2-40B4-BE49-F238E27FC236}">
                <a16:creationId xmlns:a16="http://schemas.microsoft.com/office/drawing/2014/main" xmlns="" id="{1F26F146-75AC-45DB-B00E-BB4A6BC6E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D9E11BE-A66C-438E-BDA4-E0767BDC5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BAE12-D270-459D-897B-6833652BB167}" type="slidenum">
              <a:rPr lang="en-US" smtClean="0"/>
              <a:pPr/>
              <a:t>‹#›</a:t>
            </a:fld>
            <a:endParaRPr lang="en-US"/>
          </a:p>
        </p:txBody>
      </p:sp>
    </p:spTree>
    <p:extLst>
      <p:ext uri="{BB962C8B-B14F-4D97-AF65-F5344CB8AC3E}">
        <p14:creationId xmlns:p14="http://schemas.microsoft.com/office/powerpoint/2010/main" val="2464699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hyperlink" Target="https://www.flickr.com/photos/142581977@N03/29219025276"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71.sv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xmlns="" id="{D15E9A22-B723-48CC-B5FA-74F1CD30CEEF}"/>
              </a:ext>
            </a:extLst>
          </p:cNvPr>
          <p:cNvPicPr>
            <a:picLocks noChangeAspect="1"/>
          </p:cNvPicPr>
          <p:nvPr/>
        </p:nvPicPr>
        <p:blipFill rotWithShape="1">
          <a:blip r:embed="rId2"/>
          <a:srcRect l="3885" t="10098" r="5204" b="-2"/>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B8EFD51-644D-4C66-B17A-7D6225381677}"/>
              </a:ext>
            </a:extLst>
          </p:cNvPr>
          <p:cNvSpPr>
            <a:spLocks noGrp="1"/>
          </p:cNvSpPr>
          <p:nvPr>
            <p:ph type="ctrTitle"/>
          </p:nvPr>
        </p:nvSpPr>
        <p:spPr>
          <a:xfrm>
            <a:off x="477981" y="1122363"/>
            <a:ext cx="4023360" cy="3204134"/>
          </a:xfrm>
        </p:spPr>
        <p:txBody>
          <a:bodyPr anchor="b">
            <a:normAutofit/>
          </a:bodyPr>
          <a:lstStyle/>
          <a:p>
            <a:pPr algn="l"/>
            <a:r>
              <a:rPr lang="en-US" sz="4800" dirty="0"/>
              <a:t>THE ESSER  FEDERAL GRANTS</a:t>
            </a:r>
          </a:p>
        </p:txBody>
      </p:sp>
      <p:sp>
        <p:nvSpPr>
          <p:cNvPr id="3" name="Subtitle 2">
            <a:extLst>
              <a:ext uri="{FF2B5EF4-FFF2-40B4-BE49-F238E27FC236}">
                <a16:creationId xmlns:a16="http://schemas.microsoft.com/office/drawing/2014/main" xmlns="" id="{403D1A34-BDE0-4A3C-BB02-AA492C9A0F6E}"/>
              </a:ext>
            </a:extLst>
          </p:cNvPr>
          <p:cNvSpPr>
            <a:spLocks noGrp="1"/>
          </p:cNvSpPr>
          <p:nvPr>
            <p:ph type="subTitle" idx="1"/>
          </p:nvPr>
        </p:nvSpPr>
        <p:spPr>
          <a:xfrm>
            <a:off x="477980" y="4872922"/>
            <a:ext cx="4023359" cy="1208141"/>
          </a:xfrm>
        </p:spPr>
        <p:txBody>
          <a:bodyPr>
            <a:normAutofit/>
          </a:bodyPr>
          <a:lstStyle/>
          <a:p>
            <a:pPr algn="l"/>
            <a:r>
              <a:rPr lang="en-US" sz="2000" dirty="0"/>
              <a:t>FPCS Stakeholder Advisory Board Meeting</a:t>
            </a:r>
          </a:p>
          <a:p>
            <a:pPr algn="l"/>
            <a:r>
              <a:rPr lang="en-US" sz="2000" dirty="0"/>
              <a:t>December 8, 2021</a:t>
            </a:r>
          </a:p>
        </p:txBody>
      </p:sp>
      <p:sp>
        <p:nvSpPr>
          <p:cNvPr id="32" name="Rectangle 3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4" name="Rectangle 3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06D4C375-262B-4E58-9B18-ED2797F181EC}"/>
              </a:ext>
            </a:extLst>
          </p:cNvPr>
          <p:cNvSpPr txBox="1"/>
          <p:nvPr/>
        </p:nvSpPr>
        <p:spPr>
          <a:xfrm>
            <a:off x="3047215" y="3246690"/>
            <a:ext cx="6094428" cy="369332"/>
          </a:xfrm>
          <a:prstGeom prst="rect">
            <a:avLst/>
          </a:prstGeom>
          <a:noFill/>
        </p:spPr>
        <p:txBody>
          <a:bodyPr wrap="square">
            <a:spAutoFit/>
          </a:bodyPr>
          <a:lstStyle/>
          <a:p>
            <a:pPr>
              <a:spcAft>
                <a:spcPts val="600"/>
              </a:spcAft>
            </a:pPr>
            <a:r>
              <a:rPr lang="en-US" b="0" dirty="0">
                <a:effectLst/>
              </a:rPr>
              <a:t> </a:t>
            </a:r>
            <a:endParaRPr lang="en-US" dirty="0"/>
          </a:p>
        </p:txBody>
      </p:sp>
    </p:spTree>
    <p:extLst>
      <p:ext uri="{BB962C8B-B14F-4D97-AF65-F5344CB8AC3E}">
        <p14:creationId xmlns:p14="http://schemas.microsoft.com/office/powerpoint/2010/main" val="259757415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BCE6F67-6232-4C8B-A06A-1379B110136B}"/>
              </a:ext>
            </a:extLst>
          </p:cNvPr>
          <p:cNvSpPr>
            <a:spLocks noGrp="1"/>
          </p:cNvSpPr>
          <p:nvPr>
            <p:ph type="title"/>
          </p:nvPr>
        </p:nvSpPr>
        <p:spPr>
          <a:xfrm>
            <a:off x="635000" y="640823"/>
            <a:ext cx="3418659" cy="5583148"/>
          </a:xfrm>
        </p:spPr>
        <p:txBody>
          <a:bodyPr anchor="ctr">
            <a:normAutofit/>
          </a:bodyPr>
          <a:lstStyle/>
          <a:p>
            <a:r>
              <a:rPr lang="en-US" sz="4600" dirty="0"/>
              <a:t>ALLOCATIONS</a:t>
            </a:r>
            <a:br>
              <a:rPr lang="en-US" sz="4600" dirty="0"/>
            </a:br>
            <a:r>
              <a:rPr lang="en-US" sz="4600" dirty="0"/>
              <a:t>ARP ESSER</a:t>
            </a:r>
          </a:p>
        </p:txBody>
      </p:sp>
      <p:sp>
        <p:nvSpPr>
          <p:cNvPr id="12"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xmlns="" id="{3D96D7E5-9FC9-4E87-8B73-638E17E1D563}"/>
              </a:ext>
            </a:extLst>
          </p:cNvPr>
          <p:cNvGraphicFramePr>
            <a:graphicFrameLocks noGrp="1"/>
          </p:cNvGraphicFramePr>
          <p:nvPr>
            <p:ph idx="1"/>
            <p:extLst>
              <p:ext uri="{D42A27DB-BD31-4B8C-83A1-F6EECF244321}">
                <p14:modId xmlns:p14="http://schemas.microsoft.com/office/powerpoint/2010/main" val="36409911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87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8C83B-5BC7-4175-88F7-6B9BC828792E}"/>
              </a:ext>
            </a:extLst>
          </p:cNvPr>
          <p:cNvSpPr>
            <a:spLocks noGrp="1"/>
          </p:cNvSpPr>
          <p:nvPr>
            <p:ph type="title"/>
          </p:nvPr>
        </p:nvSpPr>
        <p:spPr>
          <a:xfrm>
            <a:off x="648929" y="629266"/>
            <a:ext cx="3667039" cy="5506358"/>
          </a:xfrm>
        </p:spPr>
        <p:txBody>
          <a:bodyPr>
            <a:normAutofit/>
          </a:bodyPr>
          <a:lstStyle/>
          <a:p>
            <a:r>
              <a:rPr lang="en-US" sz="4000" dirty="0"/>
              <a:t>The Purpose of  ESSER Funds</a:t>
            </a:r>
          </a:p>
        </p:txBody>
      </p:sp>
      <p:sp>
        <p:nvSpPr>
          <p:cNvPr id="18" name="Rectangle 17">
            <a:extLst>
              <a:ext uri="{FF2B5EF4-FFF2-40B4-BE49-F238E27FC236}">
                <a16:creationId xmlns:a16="http://schemas.microsoft.com/office/drawing/2014/main" xmlns=""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20">
            <a:extLst>
              <a:ext uri="{FF2B5EF4-FFF2-40B4-BE49-F238E27FC236}">
                <a16:creationId xmlns:a16="http://schemas.microsoft.com/office/drawing/2014/main" xmlns=""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2">
            <a:extLst>
              <a:ext uri="{FF2B5EF4-FFF2-40B4-BE49-F238E27FC236}">
                <a16:creationId xmlns:a16="http://schemas.microsoft.com/office/drawing/2014/main" xmlns="" id="{F08EDBDF-1A3D-4E8D-8458-B306143BF4D4}"/>
              </a:ext>
            </a:extLst>
          </p:cNvPr>
          <p:cNvGraphicFramePr/>
          <p:nvPr>
            <p:extLst>
              <p:ext uri="{D42A27DB-BD31-4B8C-83A1-F6EECF244321}">
                <p14:modId xmlns:p14="http://schemas.microsoft.com/office/powerpoint/2010/main" val="1697921915"/>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09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61549DA-8C31-4F71-864E-9770921EC69A}"/>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b="1" kern="1200" dirty="0">
                <a:solidFill>
                  <a:schemeClr val="tx1"/>
                </a:solidFill>
                <a:latin typeface="+mj-lt"/>
                <a:ea typeface="+mj-ea"/>
                <a:cs typeface="+mj-cs"/>
              </a:rPr>
              <a:t>Stipulation about the Use of ESSER III Funds</a:t>
            </a: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Each LEA must reserve at least 20% of its total allocation from the state to address learning loss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►Learning loss must be addressed using evidence-based interventions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►Interventions must respond to students’ social, emotional, and academic needs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►Interventions must address the disproportionate impact of COVID-19 on underrepresented student subgroups (each major ethnic group, children from low-income families, children with disabilities, English learners, gender, migrant students, students experiencing homelessness, and children and youth in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foster care)</a:t>
            </a:r>
            <a:br>
              <a:rPr lang="en-US" sz="1800" b="0" i="0" u="none" strike="noStrike" kern="1200" baseline="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cxnSp>
        <p:nvCxnSpPr>
          <p:cNvPr id="52" name="Straight Connector 51">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8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E972095-BDAB-4004-BBE5-5FB8023BEE69}"/>
              </a:ext>
            </a:extLst>
          </p:cNvPr>
          <p:cNvSpPr>
            <a:spLocks noGrp="1"/>
          </p:cNvSpPr>
          <p:nvPr>
            <p:ph type="title"/>
          </p:nvPr>
        </p:nvSpPr>
        <p:spPr>
          <a:xfrm>
            <a:off x="645065" y="1463040"/>
            <a:ext cx="3796306" cy="2690949"/>
          </a:xfrm>
        </p:spPr>
        <p:txBody>
          <a:bodyPr anchor="t">
            <a:normAutofit/>
          </a:bodyPr>
          <a:lstStyle/>
          <a:p>
            <a:r>
              <a:rPr lang="en-US" dirty="0"/>
              <a:t>Other Allowable Uses of ESSER III Funds</a:t>
            </a:r>
          </a:p>
        </p:txBody>
      </p:sp>
      <p:grpSp>
        <p:nvGrpSpPr>
          <p:cNvPr id="24" name="Group 23">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25" name="Rectangle 24">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098E1B2B-33BE-416B-98CB-C333F76C641E}"/>
              </a:ext>
            </a:extLst>
          </p:cNvPr>
          <p:cNvSpPr>
            <a:spLocks noGrp="1"/>
          </p:cNvSpPr>
          <p:nvPr>
            <p:ph idx="1"/>
          </p:nvPr>
        </p:nvSpPr>
        <p:spPr>
          <a:xfrm>
            <a:off x="5656218" y="1463039"/>
            <a:ext cx="5542387" cy="4300447"/>
          </a:xfrm>
        </p:spPr>
        <p:txBody>
          <a:bodyPr anchor="t">
            <a:normAutofit/>
          </a:bodyPr>
          <a:lstStyle/>
          <a:p>
            <a:pPr marL="0" indent="0">
              <a:buNone/>
            </a:pPr>
            <a:r>
              <a:rPr lang="en-US" sz="1500" dirty="0"/>
              <a:t>LEAs may use ESSER III funds for a wide range of activities including (but not limited to):</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Development of protocols to maintain the health and safety of students, educators, and other employees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Repair and improvement of school facilities to reduce the risk of virus transmission and exposure to environmental health hazards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meals to eligible students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technology for online learning</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Planning and providing summer learning and after-school programs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continuity of services so that existing staff can continue to work and new staff can be hired as needed</a:t>
            </a:r>
          </a:p>
          <a:p>
            <a:pPr marL="0" indent="0">
              <a:buNone/>
            </a:pPr>
            <a:endParaRPr lang="en-US" sz="1500" dirty="0"/>
          </a:p>
          <a:p>
            <a:endParaRPr lang="en-US" sz="1500" dirty="0"/>
          </a:p>
        </p:txBody>
      </p:sp>
    </p:spTree>
    <p:extLst>
      <p:ext uri="{BB962C8B-B14F-4D97-AF65-F5344CB8AC3E}">
        <p14:creationId xmlns:p14="http://schemas.microsoft.com/office/powerpoint/2010/main" val="86262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8750E57-C17D-41F2-A15C-D7223F9D0B1F}"/>
              </a:ext>
            </a:extLst>
          </p:cNvPr>
          <p:cNvSpPr>
            <a:spLocks noGrp="1"/>
          </p:cNvSpPr>
          <p:nvPr>
            <p:ph type="title"/>
          </p:nvPr>
        </p:nvSpPr>
        <p:spPr>
          <a:xfrm>
            <a:off x="640080" y="325369"/>
            <a:ext cx="4368602" cy="1956841"/>
          </a:xfrm>
        </p:spPr>
        <p:txBody>
          <a:bodyPr anchor="b">
            <a:normAutofit/>
          </a:bodyPr>
          <a:lstStyle/>
          <a:p>
            <a:r>
              <a:rPr lang="en-US" sz="5400" dirty="0"/>
              <a:t>ESSER Survey</a:t>
            </a:r>
          </a:p>
        </p:txBody>
      </p:sp>
      <p:sp>
        <p:nvSpPr>
          <p:cNvPr id="1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ABEF0F28-64A8-4A01-8FFA-3ACAAE6104EA}"/>
              </a:ext>
            </a:extLst>
          </p:cNvPr>
          <p:cNvSpPr>
            <a:spLocks noGrp="1"/>
          </p:cNvSpPr>
          <p:nvPr>
            <p:ph idx="1"/>
          </p:nvPr>
        </p:nvSpPr>
        <p:spPr>
          <a:xfrm>
            <a:off x="640080" y="2872899"/>
            <a:ext cx="4243589" cy="3320668"/>
          </a:xfrm>
        </p:spPr>
        <p:txBody>
          <a:bodyPr>
            <a:normAutofit/>
          </a:bodyPr>
          <a:lstStyle/>
          <a:p>
            <a:r>
              <a:rPr lang="en-US" sz="2200" dirty="0"/>
              <a:t>Stakeholders began to respond to the survey in July 2021.   The survey was available until the start of the 2021-2022 school year.  </a:t>
            </a:r>
          </a:p>
          <a:p>
            <a:r>
              <a:rPr lang="en-US" sz="2200" dirty="0"/>
              <a:t>More that 200 responses were recorded.</a:t>
            </a:r>
          </a:p>
        </p:txBody>
      </p:sp>
      <p:pic>
        <p:nvPicPr>
          <p:cNvPr id="15" name="Picture 4" descr="Desks in empty classroom">
            <a:extLst>
              <a:ext uri="{FF2B5EF4-FFF2-40B4-BE49-F238E27FC236}">
                <a16:creationId xmlns:a16="http://schemas.microsoft.com/office/drawing/2014/main" xmlns="" id="{7117A288-2295-4698-B17D-B13C63B8AEAD}"/>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9163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1CFE9EA-50D8-4028-BE42-DC2D813BE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05ED0E8-47DE-42A5-8F3D-8AEAE90B2360}"/>
              </a:ext>
            </a:extLst>
          </p:cNvPr>
          <p:cNvSpPr>
            <a:spLocks noGrp="1"/>
          </p:cNvSpPr>
          <p:nvPr>
            <p:ph type="title"/>
          </p:nvPr>
        </p:nvSpPr>
        <p:spPr>
          <a:xfrm>
            <a:off x="4379976" y="452842"/>
            <a:ext cx="6976872" cy="1261872"/>
          </a:xfrm>
        </p:spPr>
        <p:txBody>
          <a:bodyPr vert="horz" lIns="91440" tIns="45720" rIns="91440" bIns="45720" rtlCol="0" anchor="ctr">
            <a:noAutofit/>
          </a:bodyPr>
          <a:lstStyle/>
          <a:p>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Stakeholders Who Responded to the Survey</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endParaRPr lang="en-US" sz="2400" kern="1200" dirty="0">
              <a:solidFill>
                <a:schemeClr val="bg1"/>
              </a:solidFill>
              <a:latin typeface="+mj-lt"/>
              <a:ea typeface="+mj-ea"/>
              <a:cs typeface="+mj-cs"/>
            </a:endParaRPr>
          </a:p>
        </p:txBody>
      </p:sp>
      <p:cxnSp>
        <p:nvCxnSpPr>
          <p:cNvPr id="13" name="Straight Connector 12">
            <a:extLst>
              <a:ext uri="{FF2B5EF4-FFF2-40B4-BE49-F238E27FC236}">
                <a16:creationId xmlns:a16="http://schemas.microsoft.com/office/drawing/2014/main" xmlns="" id="{9A218DD6-0CC7-465B-B80F-747F97B402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AC2674E-A765-46C8-AAD9-72123277EB96}"/>
              </a:ext>
            </a:extLst>
          </p:cNvPr>
          <p:cNvPicPr>
            <a:picLocks noChangeAspect="1"/>
          </p:cNvPicPr>
          <p:nvPr/>
        </p:nvPicPr>
        <p:blipFill>
          <a:blip r:embed="rId2"/>
          <a:stretch>
            <a:fillRect/>
          </a:stretch>
        </p:blipFill>
        <p:spPr>
          <a:xfrm>
            <a:off x="2051539" y="2150036"/>
            <a:ext cx="8088921" cy="4206240"/>
          </a:xfrm>
          <a:prstGeom prst="rect">
            <a:avLst/>
          </a:prstGeom>
        </p:spPr>
      </p:pic>
    </p:spTree>
    <p:extLst>
      <p:ext uri="{BB962C8B-B14F-4D97-AF65-F5344CB8AC3E}">
        <p14:creationId xmlns:p14="http://schemas.microsoft.com/office/powerpoint/2010/main" val="230301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71CFE9EA-50D8-4028-BE42-DC2D813BE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F2120B9-9ED3-4888-87A7-FE3259EA45D4}"/>
              </a:ext>
            </a:extLst>
          </p:cNvPr>
          <p:cNvSpPr>
            <a:spLocks noGrp="1"/>
          </p:cNvSpPr>
          <p:nvPr>
            <p:ph type="title"/>
          </p:nvPr>
        </p:nvSpPr>
        <p:spPr>
          <a:xfrm>
            <a:off x="4379976" y="1162879"/>
            <a:ext cx="6976872" cy="1261872"/>
          </a:xfrm>
        </p:spPr>
        <p:txBody>
          <a:bodyPr vert="horz" lIns="91440" tIns="45720" rIns="91440" bIns="45720" rtlCol="0" anchor="ctr">
            <a:noAutofit/>
          </a:bodyPr>
          <a:lstStyle/>
          <a:p>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b="1" i="0" kern="1200" dirty="0">
                <a:solidFill>
                  <a:schemeClr val="bg1"/>
                </a:solidFill>
                <a:effectLst/>
                <a:latin typeface="+mj-lt"/>
                <a:ea typeface="+mj-ea"/>
                <a:cs typeface="+mj-cs"/>
              </a:rPr>
              <a:t>What type of program should the school system consider to improve student learning beyond the traditional school day?</a:t>
            </a:r>
            <a:r>
              <a:rPr lang="en-US" sz="2400" b="1" kern="1200" dirty="0">
                <a:solidFill>
                  <a:schemeClr val="bg1"/>
                </a:solidFill>
                <a:latin typeface="+mj-lt"/>
                <a:ea typeface="+mj-ea"/>
                <a:cs typeface="+mj-cs"/>
              </a:rPr>
              <a:t/>
            </a:r>
            <a:br>
              <a:rPr lang="en-US" sz="2400" b="1"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b="0" i="0" kern="1200" dirty="0">
                <a:solidFill>
                  <a:schemeClr val="bg1"/>
                </a:solidFill>
                <a:effectLst/>
                <a:latin typeface="+mj-lt"/>
                <a:ea typeface="+mj-ea"/>
                <a:cs typeface="+mj-cs"/>
              </a:rPr>
              <a:t/>
            </a:r>
            <a:br>
              <a:rPr lang="en-US" sz="2400" b="0" i="0" kern="1200" dirty="0">
                <a:solidFill>
                  <a:schemeClr val="bg1"/>
                </a:solidFill>
                <a:effectLst/>
                <a:latin typeface="+mj-lt"/>
                <a:ea typeface="+mj-ea"/>
                <a:cs typeface="+mj-cs"/>
              </a:rPr>
            </a:br>
            <a:r>
              <a:rPr lang="en-US" sz="2400" b="0" i="0" kern="1200" dirty="0">
                <a:solidFill>
                  <a:schemeClr val="bg1"/>
                </a:solidFill>
                <a:effectLst/>
                <a:latin typeface="+mj-lt"/>
                <a:ea typeface="+mj-ea"/>
                <a:cs typeface="+mj-cs"/>
              </a:rPr>
              <a:t/>
            </a:r>
            <a:br>
              <a:rPr lang="en-US" sz="2400" b="0" i="0" kern="1200" dirty="0">
                <a:solidFill>
                  <a:schemeClr val="bg1"/>
                </a:solidFill>
                <a:effectLst/>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endParaRPr lang="en-US" sz="2400" kern="1200" dirty="0">
              <a:solidFill>
                <a:schemeClr val="bg1"/>
              </a:solidFill>
              <a:latin typeface="+mj-lt"/>
              <a:ea typeface="+mj-ea"/>
              <a:cs typeface="+mj-cs"/>
            </a:endParaRPr>
          </a:p>
        </p:txBody>
      </p:sp>
      <p:cxnSp>
        <p:nvCxnSpPr>
          <p:cNvPr id="22" name="Straight Connector 21">
            <a:extLst>
              <a:ext uri="{FF2B5EF4-FFF2-40B4-BE49-F238E27FC236}">
                <a16:creationId xmlns:a16="http://schemas.microsoft.com/office/drawing/2014/main" xmlns="" id="{9A218DD6-0CC7-465B-B80F-747F97B402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D2BD48DF-13C7-407E-9BD0-C356BBF56CDB}"/>
              </a:ext>
            </a:extLst>
          </p:cNvPr>
          <p:cNvPicPr>
            <a:picLocks noChangeAspect="1"/>
          </p:cNvPicPr>
          <p:nvPr/>
        </p:nvPicPr>
        <p:blipFill>
          <a:blip r:embed="rId2"/>
          <a:stretch>
            <a:fillRect/>
          </a:stretch>
        </p:blipFill>
        <p:spPr>
          <a:xfrm>
            <a:off x="777240" y="2537857"/>
            <a:ext cx="10637520" cy="3430598"/>
          </a:xfrm>
          <a:prstGeom prst="rect">
            <a:avLst/>
          </a:prstGeom>
        </p:spPr>
      </p:pic>
    </p:spTree>
    <p:extLst>
      <p:ext uri="{BB962C8B-B14F-4D97-AF65-F5344CB8AC3E}">
        <p14:creationId xmlns:p14="http://schemas.microsoft.com/office/powerpoint/2010/main" val="10795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E608E56-42C9-4CCF-8576-3816235CC62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2200" b="0" i="0" kern="1200" dirty="0">
                <a:solidFill>
                  <a:schemeClr val="bg1"/>
                </a:solidFill>
                <a:effectLst/>
                <a:latin typeface="+mj-lt"/>
                <a:ea typeface="+mj-ea"/>
                <a:cs typeface="+mj-cs"/>
              </a:rPr>
              <a:t>What support do you believe would be most helpful in addressing negative impacts of COVID -19 on the social, emotional, and mental health needs of students?</a:t>
            </a:r>
            <a:endParaRPr lang="en-US" sz="2200" kern="1200" dirty="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xmlns="" id="{14C1AFB7-9618-496B-BB2A-0321873BAE31}"/>
              </a:ext>
            </a:extLst>
          </p:cNvPr>
          <p:cNvPicPr>
            <a:picLocks noGrp="1" noChangeAspect="1"/>
          </p:cNvPicPr>
          <p:nvPr>
            <p:ph idx="1"/>
          </p:nvPr>
        </p:nvPicPr>
        <p:blipFill>
          <a:blip r:embed="rId2"/>
          <a:stretch>
            <a:fillRect/>
          </a:stretch>
        </p:blipFill>
        <p:spPr>
          <a:xfrm>
            <a:off x="320040" y="2572498"/>
            <a:ext cx="11496821" cy="3707723"/>
          </a:xfrm>
          <a:prstGeom prst="rect">
            <a:avLst/>
          </a:prstGeom>
        </p:spPr>
      </p:pic>
    </p:spTree>
    <p:extLst>
      <p:ext uri="{BB962C8B-B14F-4D97-AF65-F5344CB8AC3E}">
        <p14:creationId xmlns:p14="http://schemas.microsoft.com/office/powerpoint/2010/main" val="387915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D2E991D-3F37-4B58-A9B5-ACF3229EC98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2600" b="0" i="0" kern="1200" dirty="0">
                <a:solidFill>
                  <a:schemeClr val="bg1"/>
                </a:solidFill>
                <a:effectLst/>
                <a:latin typeface="+mj-lt"/>
                <a:ea typeface="+mj-ea"/>
                <a:cs typeface="+mj-cs"/>
              </a:rPr>
              <a:t>In your opinion, what is THE highest priority needs (academic, social/emotional, and/or mental health, etc.) for the 2021-2022 academic year?</a:t>
            </a:r>
            <a:endParaRPr lang="en-US" sz="2600" kern="1200" dirty="0">
              <a:solidFill>
                <a:schemeClr val="bg1"/>
              </a:solidFill>
              <a:latin typeface="+mj-lt"/>
              <a:ea typeface="+mj-ea"/>
              <a:cs typeface="+mj-cs"/>
            </a:endParaRPr>
          </a:p>
        </p:txBody>
      </p:sp>
      <p:cxnSp>
        <p:nvCxnSpPr>
          <p:cNvPr id="18" name="Straight Connector 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xmlns="" id="{9CCF7137-23F7-4623-B16B-E0F5200C16B2}"/>
              </a:ext>
            </a:extLst>
          </p:cNvPr>
          <p:cNvPicPr>
            <a:picLocks noGrp="1" noChangeAspect="1"/>
          </p:cNvPicPr>
          <p:nvPr>
            <p:ph idx="1"/>
          </p:nvPr>
        </p:nvPicPr>
        <p:blipFill>
          <a:blip r:embed="rId2"/>
          <a:stretch>
            <a:fillRect/>
          </a:stretch>
        </p:blipFill>
        <p:spPr>
          <a:xfrm>
            <a:off x="320040" y="2457529"/>
            <a:ext cx="11496821" cy="3937660"/>
          </a:xfrm>
          <a:prstGeom prst="rect">
            <a:avLst/>
          </a:prstGeom>
        </p:spPr>
      </p:pic>
    </p:spTree>
    <p:extLst>
      <p:ext uri="{BB962C8B-B14F-4D97-AF65-F5344CB8AC3E}">
        <p14:creationId xmlns:p14="http://schemas.microsoft.com/office/powerpoint/2010/main" val="378969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2C9A0-77BE-4AB5-A79E-5DEC92ECC76A}"/>
              </a:ext>
            </a:extLst>
          </p:cNvPr>
          <p:cNvSpPr>
            <a:spLocks noGrp="1"/>
          </p:cNvSpPr>
          <p:nvPr>
            <p:ph type="title"/>
          </p:nvPr>
        </p:nvSpPr>
        <p:spPr>
          <a:xfrm>
            <a:off x="524741" y="620392"/>
            <a:ext cx="3808268" cy="5504688"/>
          </a:xfrm>
        </p:spPr>
        <p:txBody>
          <a:bodyPr>
            <a:normAutofit/>
          </a:bodyPr>
          <a:lstStyle/>
          <a:p>
            <a:r>
              <a:rPr lang="en-US" sz="6000" dirty="0"/>
              <a:t>FPCS ARP ESSER SPENDING</a:t>
            </a:r>
            <a:br>
              <a:rPr lang="en-US" sz="6000" dirty="0"/>
            </a:br>
            <a:r>
              <a:rPr lang="en-US" sz="6000" dirty="0"/>
              <a:t>Plan From Fall 2021</a:t>
            </a:r>
          </a:p>
        </p:txBody>
      </p:sp>
      <p:sp>
        <p:nvSpPr>
          <p:cNvPr id="9" name="Rectangle 8">
            <a:extLst>
              <a:ext uri="{FF2B5EF4-FFF2-40B4-BE49-F238E27FC236}">
                <a16:creationId xmlns:a16="http://schemas.microsoft.com/office/drawing/2014/main" xmlns="" id="{5D84EFE8-C53A-44C4-B289-D1B42CF690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15300B09-619C-42B0-A26A-A0829176D1E8}"/>
              </a:ext>
            </a:extLst>
          </p:cNvPr>
          <p:cNvGraphicFramePr>
            <a:graphicFrameLocks noGrp="1"/>
          </p:cNvGraphicFramePr>
          <p:nvPr>
            <p:ph idx="1"/>
            <p:extLst>
              <p:ext uri="{D42A27DB-BD31-4B8C-83A1-F6EECF244321}">
                <p14:modId xmlns:p14="http://schemas.microsoft.com/office/powerpoint/2010/main" val="77351220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00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1887193-3651-4EC2-A3E8-F7A79DA1E732}"/>
              </a:ext>
            </a:extLst>
          </p:cNvPr>
          <p:cNvSpPr>
            <a:spLocks noGrp="1"/>
          </p:cNvSpPr>
          <p:nvPr>
            <p:ph type="title"/>
          </p:nvPr>
        </p:nvSpPr>
        <p:spPr>
          <a:xfrm>
            <a:off x="838200" y="557188"/>
            <a:ext cx="10515600" cy="1133499"/>
          </a:xfrm>
        </p:spPr>
        <p:txBody>
          <a:bodyPr>
            <a:normAutofit/>
          </a:bodyPr>
          <a:lstStyle/>
          <a:p>
            <a:pPr algn="ctr"/>
            <a:r>
              <a:rPr lang="en-US" sz="5200" dirty="0"/>
              <a:t>WELCOME</a:t>
            </a:r>
          </a:p>
        </p:txBody>
      </p:sp>
      <p:graphicFrame>
        <p:nvGraphicFramePr>
          <p:cNvPr id="47" name="Content Placeholder 2">
            <a:extLst>
              <a:ext uri="{FF2B5EF4-FFF2-40B4-BE49-F238E27FC236}">
                <a16:creationId xmlns:a16="http://schemas.microsoft.com/office/drawing/2014/main" xmlns="" id="{98432E37-9DA9-4633-AFDF-658BEDB9AD75}"/>
              </a:ext>
            </a:extLst>
          </p:cNvPr>
          <p:cNvGraphicFramePr>
            <a:graphicFrameLocks noGrp="1"/>
          </p:cNvGraphicFramePr>
          <p:nvPr>
            <p:ph idx="1"/>
            <p:extLst>
              <p:ext uri="{D42A27DB-BD31-4B8C-83A1-F6EECF244321}">
                <p14:modId xmlns:p14="http://schemas.microsoft.com/office/powerpoint/2010/main" val="21080191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3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066C93-152F-4726-B8D5-BA12A80BFDAF}"/>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FPCS ARP ESSER SPENDING (Continue)</a:t>
            </a:r>
          </a:p>
        </p:txBody>
      </p:sp>
      <p:graphicFrame>
        <p:nvGraphicFramePr>
          <p:cNvPr id="17" name="Content Placeholder 2">
            <a:extLst>
              <a:ext uri="{FF2B5EF4-FFF2-40B4-BE49-F238E27FC236}">
                <a16:creationId xmlns:a16="http://schemas.microsoft.com/office/drawing/2014/main" xmlns="" id="{02428AF4-2D67-48CC-B7A8-26FD653CCDD6}"/>
              </a:ext>
            </a:extLst>
          </p:cNvPr>
          <p:cNvGraphicFramePr>
            <a:graphicFrameLocks noGrp="1"/>
          </p:cNvGraphicFramePr>
          <p:nvPr>
            <p:ph idx="1"/>
            <p:extLst>
              <p:ext uri="{D42A27DB-BD31-4B8C-83A1-F6EECF244321}">
                <p14:modId xmlns:p14="http://schemas.microsoft.com/office/powerpoint/2010/main" val="427696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21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C5D6EF7-31D8-46D1-9896-C902C4254A82}"/>
              </a:ext>
            </a:extLst>
          </p:cNvPr>
          <p:cNvSpPr>
            <a:spLocks noGrp="1"/>
          </p:cNvSpPr>
          <p:nvPr>
            <p:ph type="title"/>
          </p:nvPr>
        </p:nvSpPr>
        <p:spPr>
          <a:xfrm>
            <a:off x="621792" y="1161288"/>
            <a:ext cx="3602736" cy="4526280"/>
          </a:xfrm>
        </p:spPr>
        <p:txBody>
          <a:bodyPr>
            <a:normAutofit/>
          </a:bodyPr>
          <a:lstStyle/>
          <a:p>
            <a:r>
              <a:rPr lang="en-US" sz="4000" dirty="0"/>
              <a:t>FPCS ARP ESSER SPENDING (Continue)</a:t>
            </a:r>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xmlns="" id="{2BB39EF5-2D17-41EE-8B17-E5752EF60CB6}"/>
              </a:ext>
            </a:extLst>
          </p:cNvPr>
          <p:cNvGraphicFramePr>
            <a:graphicFrameLocks noGrp="1"/>
          </p:cNvGraphicFramePr>
          <p:nvPr>
            <p:ph idx="1"/>
            <p:extLst>
              <p:ext uri="{D42A27DB-BD31-4B8C-83A1-F6EECF244321}">
                <p14:modId xmlns:p14="http://schemas.microsoft.com/office/powerpoint/2010/main" val="129650146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02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E2DEC5A-CB73-41A8-A977-B1D8D143C96F}"/>
              </a:ext>
            </a:extLst>
          </p:cNvPr>
          <p:cNvSpPr>
            <a:spLocks noGrp="1"/>
          </p:cNvSpPr>
          <p:nvPr>
            <p:ph type="title"/>
          </p:nvPr>
        </p:nvSpPr>
        <p:spPr>
          <a:xfrm>
            <a:off x="645065" y="1463040"/>
            <a:ext cx="3796306" cy="2690949"/>
          </a:xfrm>
        </p:spPr>
        <p:txBody>
          <a:bodyPr anchor="t">
            <a:normAutofit/>
          </a:bodyPr>
          <a:lstStyle/>
          <a:p>
            <a:r>
              <a:rPr lang="en-US" sz="4800" dirty="0"/>
              <a:t>FPCS ARP ESSER-SR SPENDING</a:t>
            </a:r>
          </a:p>
        </p:txBody>
      </p:sp>
      <p:grpSp>
        <p:nvGrpSpPr>
          <p:cNvPr id="10" name="Group 9">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11">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 name="Rectangle 13">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xmlns="" id="{222E4B06-534D-4F4C-87DE-435E09AA7A86}"/>
              </a:ext>
            </a:extLst>
          </p:cNvPr>
          <p:cNvSpPr>
            <a:spLocks noGrp="1"/>
          </p:cNvSpPr>
          <p:nvPr>
            <p:ph idx="1"/>
          </p:nvPr>
        </p:nvSpPr>
        <p:spPr>
          <a:xfrm>
            <a:off x="5656218" y="1463039"/>
            <a:ext cx="5542387" cy="4300447"/>
          </a:xfrm>
        </p:spPr>
        <p:txBody>
          <a:bodyPr anchor="t">
            <a:normAutofit/>
          </a:bodyPr>
          <a:lstStyle/>
          <a:p>
            <a:pPr marL="0" indent="0">
              <a:buNone/>
            </a:pPr>
            <a:r>
              <a:rPr lang="en-US" sz="1700" dirty="0"/>
              <a:t>State Reserve Funds Usage- must address learning loss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p>
          <a:p>
            <a:pPr marL="0" indent="0">
              <a:buNone/>
            </a:pPr>
            <a:r>
              <a:rPr lang="en-US" sz="1700" dirty="0"/>
              <a:t>FPCS received: </a:t>
            </a:r>
            <a:r>
              <a:rPr lang="en-US" sz="1700" b="1" u="sng" dirty="0"/>
              <a:t>$689,149.00</a:t>
            </a:r>
          </a:p>
          <a:p>
            <a:pPr marL="0" indent="0">
              <a:buNone/>
            </a:pPr>
            <a:r>
              <a:rPr lang="en-US" sz="1700" dirty="0"/>
              <a:t>LRIS:   Reading Interventionist 2 years</a:t>
            </a:r>
          </a:p>
          <a:p>
            <a:pPr marL="0" indent="0">
              <a:buNone/>
            </a:pPr>
            <a:r>
              <a:rPr lang="en-US" sz="1700" dirty="0"/>
              <a:t>FPHS:  1 EL Teacher, 1 SPED Teacher 3 years</a:t>
            </a:r>
          </a:p>
          <a:p>
            <a:pPr marL="0" indent="0">
              <a:buNone/>
            </a:pPr>
            <a:r>
              <a:rPr lang="en-US" sz="1700" dirty="0"/>
              <a:t>A percentage of Summer Literacy Camp</a:t>
            </a:r>
          </a:p>
          <a:p>
            <a:pPr marL="0" indent="0">
              <a:buNone/>
            </a:pPr>
            <a:r>
              <a:rPr lang="en-US" sz="1700" dirty="0"/>
              <a:t>A percentage of After School Tutoring</a:t>
            </a:r>
          </a:p>
        </p:txBody>
      </p:sp>
    </p:spTree>
    <p:extLst>
      <p:ext uri="{BB962C8B-B14F-4D97-AF65-F5344CB8AC3E}">
        <p14:creationId xmlns:p14="http://schemas.microsoft.com/office/powerpoint/2010/main" val="423414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C1A70A5-EA9E-46D7-97E6-AFE85CA9B27A}"/>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Proposed Amendments (December 2021)</a:t>
            </a:r>
          </a:p>
        </p:txBody>
      </p:sp>
      <p:graphicFrame>
        <p:nvGraphicFramePr>
          <p:cNvPr id="5" name="Content Placeholder 2">
            <a:extLst>
              <a:ext uri="{FF2B5EF4-FFF2-40B4-BE49-F238E27FC236}">
                <a16:creationId xmlns:a16="http://schemas.microsoft.com/office/drawing/2014/main" xmlns="" id="{FA210FF7-1708-425A-A82F-31A00B042451}"/>
              </a:ext>
            </a:extLst>
          </p:cNvPr>
          <p:cNvGraphicFramePr>
            <a:graphicFrameLocks noGrp="1"/>
          </p:cNvGraphicFramePr>
          <p:nvPr>
            <p:ph idx="1"/>
            <p:extLst>
              <p:ext uri="{D42A27DB-BD31-4B8C-83A1-F6EECF244321}">
                <p14:modId xmlns:p14="http://schemas.microsoft.com/office/powerpoint/2010/main" val="4458753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49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899CB-DDC0-C684-B5C4-D4FBBEB4BD60}"/>
              </a:ext>
            </a:extLst>
          </p:cNvPr>
          <p:cNvSpPr>
            <a:spLocks noGrp="1"/>
          </p:cNvSpPr>
          <p:nvPr>
            <p:ph type="title"/>
          </p:nvPr>
        </p:nvSpPr>
        <p:spPr/>
        <p:txBody>
          <a:bodyPr/>
          <a:lstStyle/>
          <a:p>
            <a:r>
              <a:rPr lang="en-US" dirty="0"/>
              <a:t>Salaries for ESSER III FY 2022</a:t>
            </a:r>
          </a:p>
        </p:txBody>
      </p:sp>
      <p:sp>
        <p:nvSpPr>
          <p:cNvPr id="4" name="Text Placeholder 3">
            <a:extLst>
              <a:ext uri="{FF2B5EF4-FFF2-40B4-BE49-F238E27FC236}">
                <a16:creationId xmlns:a16="http://schemas.microsoft.com/office/drawing/2014/main" xmlns="" id="{0637E477-E312-4344-29D9-1AD9115FE98D}"/>
              </a:ext>
            </a:extLst>
          </p:cNvPr>
          <p:cNvSpPr>
            <a:spLocks noGrp="1"/>
          </p:cNvSpPr>
          <p:nvPr>
            <p:ph type="body" idx="1"/>
          </p:nvPr>
        </p:nvSpPr>
        <p:spPr/>
        <p:txBody>
          <a:bodyPr/>
          <a:lstStyle/>
          <a:p>
            <a:r>
              <a:rPr lang="en-US" sz="2400" dirty="0"/>
              <a:t>STAFF 2021-2022</a:t>
            </a:r>
          </a:p>
          <a:p>
            <a:endParaRPr lang="en-US" dirty="0"/>
          </a:p>
        </p:txBody>
      </p:sp>
      <p:sp>
        <p:nvSpPr>
          <p:cNvPr id="3" name="Content Placeholder 2">
            <a:extLst>
              <a:ext uri="{FF2B5EF4-FFF2-40B4-BE49-F238E27FC236}">
                <a16:creationId xmlns:a16="http://schemas.microsoft.com/office/drawing/2014/main" xmlns="" id="{2118524E-B6EA-D27E-5710-1F2970EBDFD0}"/>
              </a:ext>
            </a:extLst>
          </p:cNvPr>
          <p:cNvSpPr>
            <a:spLocks noGrp="1"/>
          </p:cNvSpPr>
          <p:nvPr>
            <p:ph sz="half" idx="2"/>
          </p:nvPr>
        </p:nvSpPr>
        <p:spPr/>
        <p:txBody>
          <a:bodyPr>
            <a:normAutofit fontScale="62500" lnSpcReduction="20000"/>
          </a:bodyPr>
          <a:lstStyle/>
          <a:p>
            <a:pPr marL="0" indent="0">
              <a:buNone/>
            </a:pPr>
            <a:r>
              <a:rPr lang="en-US" sz="2400" dirty="0">
                <a:highlight>
                  <a:srgbClr val="00FFFF"/>
                </a:highlight>
              </a:rPr>
              <a:t>WVES:</a:t>
            </a:r>
          </a:p>
          <a:p>
            <a:pPr marL="0" indent="0">
              <a:buNone/>
            </a:pPr>
            <a:r>
              <a:rPr lang="en-US" sz="2400" dirty="0"/>
              <a:t>.5 Virtual Teacher for WVES (Jett)</a:t>
            </a:r>
          </a:p>
          <a:p>
            <a:pPr marL="0" indent="0">
              <a:buNone/>
            </a:pPr>
            <a:r>
              <a:rPr lang="en-US" sz="2400" dirty="0"/>
              <a:t>1.0 STEM Teacher (Henderson)</a:t>
            </a:r>
          </a:p>
          <a:p>
            <a:pPr marL="0" indent="0">
              <a:buNone/>
            </a:pPr>
            <a:r>
              <a:rPr lang="en-US" sz="2400" dirty="0"/>
              <a:t>1.0 Interventionist (Gilbert)</a:t>
            </a:r>
          </a:p>
          <a:p>
            <a:pPr marL="0" indent="0">
              <a:buNone/>
            </a:pPr>
            <a:r>
              <a:rPr lang="en-US" sz="2400" dirty="0">
                <a:highlight>
                  <a:srgbClr val="00FFFF"/>
                </a:highlight>
              </a:rPr>
              <a:t>LRIS:</a:t>
            </a:r>
          </a:p>
          <a:p>
            <a:pPr marL="0" indent="0">
              <a:buNone/>
            </a:pPr>
            <a:r>
              <a:rPr lang="en-US" sz="2400" dirty="0"/>
              <a:t>1.0 Math Interventionist (Coots)</a:t>
            </a:r>
          </a:p>
          <a:p>
            <a:pPr marL="0" indent="0">
              <a:buNone/>
            </a:pPr>
            <a:r>
              <a:rPr lang="en-US" sz="2400" dirty="0"/>
              <a:t>1.0 Janitor</a:t>
            </a:r>
          </a:p>
          <a:p>
            <a:pPr marL="0" indent="0">
              <a:buNone/>
            </a:pPr>
            <a:r>
              <a:rPr lang="en-US" sz="2400" dirty="0"/>
              <a:t>1.0 Interventionist (Yancey)</a:t>
            </a:r>
          </a:p>
          <a:p>
            <a:pPr marL="0" indent="0">
              <a:buNone/>
            </a:pPr>
            <a:r>
              <a:rPr lang="en-US" sz="2400" dirty="0"/>
              <a:t>1.0 Interventionist (Unfilled)</a:t>
            </a:r>
          </a:p>
          <a:p>
            <a:pPr marL="0" indent="0">
              <a:buNone/>
            </a:pPr>
            <a:r>
              <a:rPr lang="en-US" sz="2400" dirty="0">
                <a:highlight>
                  <a:srgbClr val="00FFFF"/>
                </a:highlight>
              </a:rPr>
              <a:t>WAES:  </a:t>
            </a:r>
          </a:p>
          <a:p>
            <a:pPr marL="0" indent="0">
              <a:buNone/>
            </a:pPr>
            <a:r>
              <a:rPr lang="en-US" sz="2400" dirty="0"/>
              <a:t>1.0 Janitor- Unfilled</a:t>
            </a:r>
          </a:p>
          <a:p>
            <a:pPr marL="0" indent="0">
              <a:buNone/>
            </a:pPr>
            <a:r>
              <a:rPr lang="en-US" dirty="0"/>
              <a:t> </a:t>
            </a:r>
          </a:p>
        </p:txBody>
      </p:sp>
      <p:sp>
        <p:nvSpPr>
          <p:cNvPr id="5" name="Text Placeholder 4">
            <a:extLst>
              <a:ext uri="{FF2B5EF4-FFF2-40B4-BE49-F238E27FC236}">
                <a16:creationId xmlns:a16="http://schemas.microsoft.com/office/drawing/2014/main" xmlns="" id="{8AA5D23C-6F4A-4EA0-4F73-D64B17ADB766}"/>
              </a:ext>
            </a:extLst>
          </p:cNvPr>
          <p:cNvSpPr>
            <a:spLocks noGrp="1"/>
          </p:cNvSpPr>
          <p:nvPr>
            <p:ph type="body" sz="quarter" idx="3"/>
          </p:nvPr>
        </p:nvSpPr>
        <p:spPr/>
        <p:txBody>
          <a:bodyPr/>
          <a:lstStyle/>
          <a:p>
            <a:r>
              <a:rPr lang="en-US" sz="2400" dirty="0"/>
              <a:t>STAFF 2021-2022</a:t>
            </a:r>
          </a:p>
          <a:p>
            <a:endParaRPr lang="en-US" dirty="0"/>
          </a:p>
        </p:txBody>
      </p:sp>
      <p:sp>
        <p:nvSpPr>
          <p:cNvPr id="6" name="Content Placeholder 5">
            <a:extLst>
              <a:ext uri="{FF2B5EF4-FFF2-40B4-BE49-F238E27FC236}">
                <a16:creationId xmlns:a16="http://schemas.microsoft.com/office/drawing/2014/main" xmlns="" id="{B86DDBA8-AFFA-47D6-51B4-06F54756A2C4}"/>
              </a:ext>
            </a:extLst>
          </p:cNvPr>
          <p:cNvSpPr>
            <a:spLocks noGrp="1"/>
          </p:cNvSpPr>
          <p:nvPr>
            <p:ph sz="quarter" idx="4"/>
          </p:nvPr>
        </p:nvSpPr>
        <p:spPr/>
        <p:txBody>
          <a:bodyPr>
            <a:normAutofit fontScale="70000" lnSpcReduction="20000"/>
          </a:bodyPr>
          <a:lstStyle/>
          <a:p>
            <a:pPr marL="0" indent="0">
              <a:buNone/>
            </a:pPr>
            <a:r>
              <a:rPr lang="en-US" dirty="0">
                <a:highlight>
                  <a:srgbClr val="00FFFF"/>
                </a:highlight>
              </a:rPr>
              <a:t>FPMS:</a:t>
            </a:r>
          </a:p>
          <a:p>
            <a:pPr marL="0" indent="0">
              <a:buNone/>
            </a:pPr>
            <a:r>
              <a:rPr lang="en-US" dirty="0"/>
              <a:t>1 Agriscience Teacher (Unfilled)</a:t>
            </a:r>
          </a:p>
          <a:p>
            <a:pPr marL="0" indent="0">
              <a:buNone/>
            </a:pPr>
            <a:r>
              <a:rPr lang="en-US" dirty="0"/>
              <a:t>1 Drama/Fine Arts Teacher (Smith)</a:t>
            </a:r>
          </a:p>
          <a:p>
            <a:pPr marL="0" indent="0">
              <a:buNone/>
            </a:pPr>
            <a:r>
              <a:rPr lang="en-US" dirty="0"/>
              <a:t>1 Interventionist(Saint)</a:t>
            </a:r>
          </a:p>
          <a:p>
            <a:pPr marL="0" indent="0">
              <a:buNone/>
            </a:pPr>
            <a:r>
              <a:rPr lang="en-US" dirty="0">
                <a:highlight>
                  <a:srgbClr val="00FFFF"/>
                </a:highlight>
              </a:rPr>
              <a:t>FPHS:</a:t>
            </a:r>
          </a:p>
          <a:p>
            <a:pPr marL="0" indent="0">
              <a:buNone/>
            </a:pPr>
            <a:r>
              <a:rPr lang="en-US" dirty="0"/>
              <a:t>1 Graduation Coach/Interventionist (unfilled)</a:t>
            </a:r>
          </a:p>
          <a:p>
            <a:pPr marL="0" indent="0">
              <a:buNone/>
            </a:pPr>
            <a:r>
              <a:rPr lang="en-US" dirty="0"/>
              <a:t>1 SPED Teacher (Henshaw)</a:t>
            </a:r>
          </a:p>
          <a:p>
            <a:pPr marL="0" indent="0">
              <a:buNone/>
            </a:pPr>
            <a:r>
              <a:rPr lang="en-US" dirty="0"/>
              <a:t>1 EL Teacher (Unfilled)</a:t>
            </a:r>
          </a:p>
          <a:p>
            <a:pPr marL="0" indent="0">
              <a:buNone/>
            </a:pPr>
            <a:r>
              <a:rPr lang="en-US" dirty="0"/>
              <a:t>System Wide: Contract- Huntsville Behavior Associates $90,000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453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361CE5E-C714-7C2E-8193-647F7C6F0B16}"/>
              </a:ext>
            </a:extLst>
          </p:cNvPr>
          <p:cNvSpPr>
            <a:spLocks noGrp="1"/>
          </p:cNvSpPr>
          <p:nvPr>
            <p:ph type="title"/>
          </p:nvPr>
        </p:nvSpPr>
        <p:spPr>
          <a:xfrm>
            <a:off x="635000" y="640823"/>
            <a:ext cx="3418659" cy="5583148"/>
          </a:xfrm>
        </p:spPr>
        <p:txBody>
          <a:bodyPr anchor="ctr">
            <a:normAutofit/>
          </a:bodyPr>
          <a:lstStyle/>
          <a:p>
            <a:r>
              <a:rPr lang="en-US" sz="5400" dirty="0"/>
              <a:t>Student Tutoring/ Camps </a:t>
            </a:r>
            <a:br>
              <a:rPr lang="en-US" sz="5400" dirty="0"/>
            </a:br>
            <a:endParaRPr lang="en-US" sz="5400" dirty="0"/>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xmlns="" id="{0C4F7997-F09D-4FD9-70C0-7F04CB631636}"/>
              </a:ext>
            </a:extLst>
          </p:cNvPr>
          <p:cNvGraphicFramePr>
            <a:graphicFrameLocks noGrp="1"/>
          </p:cNvGraphicFramePr>
          <p:nvPr>
            <p:ph idx="1"/>
            <p:extLst>
              <p:ext uri="{D42A27DB-BD31-4B8C-83A1-F6EECF244321}">
                <p14:modId xmlns:p14="http://schemas.microsoft.com/office/powerpoint/2010/main" val="4339665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42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E020063-2385-44AC-BD67-258E1F0B9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7E014A0B-5338-4077-AFE9-A90D04D449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2461D8D-6D39-FF73-3854-653A1319AD83}"/>
              </a:ext>
            </a:extLst>
          </p:cNvPr>
          <p:cNvSpPr>
            <a:spLocks noGrp="1"/>
          </p:cNvSpPr>
          <p:nvPr>
            <p:ph type="title"/>
          </p:nvPr>
        </p:nvSpPr>
        <p:spPr>
          <a:xfrm>
            <a:off x="1179576" y="1261423"/>
            <a:ext cx="9829800" cy="1325880"/>
          </a:xfrm>
        </p:spPr>
        <p:txBody>
          <a:bodyPr anchor="b">
            <a:normAutofit/>
          </a:bodyPr>
          <a:lstStyle/>
          <a:p>
            <a:pPr algn="ctr"/>
            <a:r>
              <a:rPr lang="en-US" sz="3600" dirty="0">
                <a:solidFill>
                  <a:schemeClr val="tx2"/>
                </a:solidFill>
              </a:rPr>
              <a:t>New Air Condition Units Budgeted: $1,809,500 </a:t>
            </a:r>
          </a:p>
        </p:txBody>
      </p:sp>
      <p:grpSp>
        <p:nvGrpSpPr>
          <p:cNvPr id="23" name="Group 22">
            <a:extLst>
              <a:ext uri="{FF2B5EF4-FFF2-40B4-BE49-F238E27FC236}">
                <a16:creationId xmlns:a16="http://schemas.microsoft.com/office/drawing/2014/main" xmlns="" id="{78127680-150F-4A90-9950-F66392578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1"/>
            <a:ext cx="3362070" cy="2522849"/>
            <a:chOff x="-305" y="-1"/>
            <a:chExt cx="3832880" cy="2876136"/>
          </a:xfrm>
        </p:grpSpPr>
        <p:sp>
          <p:nvSpPr>
            <p:cNvPr id="24" name="Freeform: Shape 23">
              <a:extLst>
                <a:ext uri="{FF2B5EF4-FFF2-40B4-BE49-F238E27FC236}">
                  <a16:creationId xmlns:a16="http://schemas.microsoft.com/office/drawing/2014/main" xmlns="" id="{5088F97A-8362-4967-B664-D748B846E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xmlns="" id="{30F9DEDE-4318-412A-81C5-C8C90F689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09E97DE9-7844-4707-8928-1CD88ADB72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xmlns="" id="{EC58954E-44A5-4A0D-97A9-8A2BB43D6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xmlns="" id="{37AF5039-68C2-0A1B-0AE6-68245AF2300F}"/>
              </a:ext>
            </a:extLst>
          </p:cNvPr>
          <p:cNvSpPr>
            <a:spLocks noGrp="1"/>
          </p:cNvSpPr>
          <p:nvPr>
            <p:ph idx="1"/>
          </p:nvPr>
        </p:nvSpPr>
        <p:spPr>
          <a:xfrm>
            <a:off x="804672" y="2827419"/>
            <a:ext cx="5126896" cy="3227626"/>
          </a:xfrm>
        </p:spPr>
        <p:txBody>
          <a:bodyPr anchor="ctr">
            <a:normAutofit lnSpcReduction="10000"/>
          </a:bodyPr>
          <a:lstStyle/>
          <a:p>
            <a:r>
              <a:rPr lang="en-US" sz="1800" dirty="0">
                <a:solidFill>
                  <a:schemeClr val="tx2"/>
                </a:solidFill>
              </a:rPr>
              <a:t>WVES- $975,000</a:t>
            </a:r>
          </a:p>
          <a:p>
            <a:r>
              <a:rPr lang="en-US" sz="1800" dirty="0">
                <a:solidFill>
                  <a:schemeClr val="tx2"/>
                </a:solidFill>
              </a:rPr>
              <a:t>FPMS-$100,000 (only 5</a:t>
            </a:r>
            <a:r>
              <a:rPr lang="en-US" sz="1800" baseline="30000" dirty="0">
                <a:solidFill>
                  <a:schemeClr val="tx2"/>
                </a:solidFill>
              </a:rPr>
              <a:t>th</a:t>
            </a:r>
            <a:r>
              <a:rPr lang="en-US" sz="1800" dirty="0">
                <a:solidFill>
                  <a:schemeClr val="tx2"/>
                </a:solidFill>
              </a:rPr>
              <a:t> grade)</a:t>
            </a:r>
          </a:p>
          <a:p>
            <a:r>
              <a:rPr lang="en-US" sz="1800" dirty="0">
                <a:solidFill>
                  <a:schemeClr val="tx2"/>
                </a:solidFill>
              </a:rPr>
              <a:t>FPHS- $335,000, Greenhouse 5,500, Baseball facility 42,000</a:t>
            </a:r>
          </a:p>
          <a:p>
            <a:r>
              <a:rPr lang="en-US" sz="1800" dirty="0">
                <a:solidFill>
                  <a:schemeClr val="tx2"/>
                </a:solidFill>
              </a:rPr>
              <a:t>Central Office- $12,000</a:t>
            </a:r>
          </a:p>
          <a:p>
            <a:r>
              <a:rPr lang="en-US" sz="1800" dirty="0">
                <a:solidFill>
                  <a:schemeClr val="tx2"/>
                </a:solidFill>
              </a:rPr>
              <a:t>Transportation- $50,000</a:t>
            </a:r>
          </a:p>
          <a:p>
            <a:r>
              <a:rPr lang="en-US" sz="1800" dirty="0">
                <a:solidFill>
                  <a:schemeClr val="tx2"/>
                </a:solidFill>
              </a:rPr>
              <a:t>WAES Renovation- $265,000</a:t>
            </a:r>
          </a:p>
          <a:p>
            <a:r>
              <a:rPr lang="en-US" sz="1800" dirty="0">
                <a:solidFill>
                  <a:schemeClr val="tx2"/>
                </a:solidFill>
              </a:rPr>
              <a:t> Maintenance Shop- $25,000  </a:t>
            </a:r>
          </a:p>
          <a:p>
            <a:pPr marL="0" indent="0">
              <a:buNone/>
            </a:pPr>
            <a:r>
              <a:rPr lang="en-US" sz="1800" dirty="0">
                <a:solidFill>
                  <a:schemeClr val="tx2"/>
                </a:solidFill>
              </a:rPr>
              <a:t>TOTAL-$1,809,500   Word in Progress </a:t>
            </a:r>
            <a:r>
              <a:rPr lang="en-US" sz="1800" dirty="0">
                <a:solidFill>
                  <a:schemeClr val="tx2"/>
                </a:solidFill>
                <a:highlight>
                  <a:srgbClr val="00FF00"/>
                </a:highlight>
              </a:rPr>
              <a:t>$122,430 </a:t>
            </a:r>
            <a:r>
              <a:rPr lang="en-US" sz="1800" dirty="0">
                <a:solidFill>
                  <a:schemeClr val="tx2"/>
                </a:solidFill>
              </a:rPr>
              <a:t>spent</a:t>
            </a:r>
          </a:p>
        </p:txBody>
      </p:sp>
      <p:grpSp>
        <p:nvGrpSpPr>
          <p:cNvPr id="29" name="Group 28">
            <a:extLst>
              <a:ext uri="{FF2B5EF4-FFF2-40B4-BE49-F238E27FC236}">
                <a16:creationId xmlns:a16="http://schemas.microsoft.com/office/drawing/2014/main" xmlns="" id="{466920E5-8640-4C24-A775-8647637094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flipH="1">
            <a:off x="10185732" y="4852038"/>
            <a:ext cx="2151670" cy="1860256"/>
            <a:chOff x="-305" y="-4155"/>
            <a:chExt cx="2514948" cy="2174333"/>
          </a:xfrm>
        </p:grpSpPr>
        <p:sp>
          <p:nvSpPr>
            <p:cNvPr id="30" name="Freeform: Shape 29">
              <a:extLst>
                <a:ext uri="{FF2B5EF4-FFF2-40B4-BE49-F238E27FC236}">
                  <a16:creationId xmlns:a16="http://schemas.microsoft.com/office/drawing/2014/main" xmlns="" id="{2CBA3142-5A82-43CE-87A2-EB14B17A51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xmlns="" id="{AEF5A1C7-9938-4A33-A5A4-2B05353B3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262A936D-E9F6-4A68-82C2-1D1CC77722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33" name="Freeform: Shape 32">
              <a:extLst>
                <a:ext uri="{FF2B5EF4-FFF2-40B4-BE49-F238E27FC236}">
                  <a16:creationId xmlns:a16="http://schemas.microsoft.com/office/drawing/2014/main" xmlns="" id="{C68A9229-BBBE-4934-9700-BA72A1BB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picture containing sky, outdoor, trailer, transport&#10;&#10;Description automatically generated">
            <a:extLst>
              <a:ext uri="{FF2B5EF4-FFF2-40B4-BE49-F238E27FC236}">
                <a16:creationId xmlns:a16="http://schemas.microsoft.com/office/drawing/2014/main" xmlns="" id="{8650FD58-C9F1-32A7-4F92-6352FDDC49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flipH="1">
            <a:off x="7615237" y="3185785"/>
            <a:ext cx="2339468" cy="1325880"/>
          </a:xfrm>
          <a:prstGeom prst="rect">
            <a:avLst/>
          </a:prstGeom>
        </p:spPr>
      </p:pic>
    </p:spTree>
    <p:extLst>
      <p:ext uri="{BB962C8B-B14F-4D97-AF65-F5344CB8AC3E}">
        <p14:creationId xmlns:p14="http://schemas.microsoft.com/office/powerpoint/2010/main" val="277995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556DC-65DF-F91A-C02D-95932B424B70}"/>
              </a:ext>
            </a:extLst>
          </p:cNvPr>
          <p:cNvSpPr>
            <a:spLocks noGrp="1"/>
          </p:cNvSpPr>
          <p:nvPr>
            <p:ph type="title"/>
          </p:nvPr>
        </p:nvSpPr>
        <p:spPr/>
        <p:txBody>
          <a:bodyPr/>
          <a:lstStyle/>
          <a:p>
            <a:r>
              <a:rPr lang="en-US" dirty="0"/>
              <a:t>Roofing and Renovations Budgeted</a:t>
            </a:r>
            <a:br>
              <a:rPr lang="en-US" dirty="0"/>
            </a:br>
            <a:r>
              <a:rPr lang="en-US" dirty="0"/>
              <a:t>$1,030,460</a:t>
            </a:r>
          </a:p>
        </p:txBody>
      </p:sp>
      <p:graphicFrame>
        <p:nvGraphicFramePr>
          <p:cNvPr id="5" name="Content Placeholder 2">
            <a:extLst>
              <a:ext uri="{FF2B5EF4-FFF2-40B4-BE49-F238E27FC236}">
                <a16:creationId xmlns:a16="http://schemas.microsoft.com/office/drawing/2014/main" xmlns="" id="{4893F3D3-78B3-82A6-216A-71C0C8056FDE}"/>
              </a:ext>
            </a:extLst>
          </p:cNvPr>
          <p:cNvGraphicFramePr>
            <a:graphicFrameLocks noGrp="1"/>
          </p:cNvGraphicFramePr>
          <p:nvPr>
            <p:ph idx="1"/>
            <p:extLst>
              <p:ext uri="{D42A27DB-BD31-4B8C-83A1-F6EECF244321}">
                <p14:modId xmlns:p14="http://schemas.microsoft.com/office/powerpoint/2010/main" val="32156673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3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xmlns="" id="{245A9F99-D9B1-4094-A2E2-B90AC1DB7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xmlns="" id="{B7FAF607-473A-4A43-A23D-BBFF5C4117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7C8DE30-857F-1C43-D1E4-3C7F50714949}"/>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Equipment $683,339</a:t>
            </a:r>
          </a:p>
        </p:txBody>
      </p:sp>
      <p:pic>
        <p:nvPicPr>
          <p:cNvPr id="23" name="Graphic 6" descr="Money">
            <a:extLst>
              <a:ext uri="{FF2B5EF4-FFF2-40B4-BE49-F238E27FC236}">
                <a16:creationId xmlns:a16="http://schemas.microsoft.com/office/drawing/2014/main" xmlns="" id="{65B2D977-A533-9A3C-86EF-5F0D15C68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xmlns="" id="{58C65D75-2016-14B3-F7A9-6B9A71222DA7}"/>
              </a:ext>
            </a:extLst>
          </p:cNvPr>
          <p:cNvSpPr>
            <a:spLocks noGrp="1"/>
          </p:cNvSpPr>
          <p:nvPr>
            <p:ph idx="1"/>
          </p:nvPr>
        </p:nvSpPr>
        <p:spPr>
          <a:xfrm>
            <a:off x="6090574" y="2421682"/>
            <a:ext cx="4977578" cy="3639289"/>
          </a:xfrm>
        </p:spPr>
        <p:txBody>
          <a:bodyPr anchor="ctr">
            <a:normAutofit/>
          </a:bodyPr>
          <a:lstStyle/>
          <a:p>
            <a:r>
              <a:rPr lang="en-US" sz="1800" dirty="0">
                <a:solidFill>
                  <a:schemeClr val="tx2"/>
                </a:solidFill>
              </a:rPr>
              <a:t>Drama Room WAES $139,041</a:t>
            </a:r>
          </a:p>
          <a:p>
            <a:r>
              <a:rPr lang="en-US" sz="1800" dirty="0">
                <a:solidFill>
                  <a:schemeClr val="tx2"/>
                </a:solidFill>
              </a:rPr>
              <a:t>BEAT Center Equipment (green cars) $300,000</a:t>
            </a:r>
          </a:p>
          <a:p>
            <a:r>
              <a:rPr lang="en-US" sz="1800" dirty="0" err="1">
                <a:solidFill>
                  <a:schemeClr val="tx2"/>
                </a:solidFill>
              </a:rPr>
              <a:t>Seon</a:t>
            </a:r>
            <a:r>
              <a:rPr lang="en-US" sz="1800" dirty="0">
                <a:solidFill>
                  <a:schemeClr val="tx2"/>
                </a:solidFill>
              </a:rPr>
              <a:t> Bus Tracking  $13,478 </a:t>
            </a:r>
            <a:r>
              <a:rPr lang="en-US" sz="1800" dirty="0">
                <a:solidFill>
                  <a:schemeClr val="tx2"/>
                </a:solidFill>
                <a:highlight>
                  <a:srgbClr val="FF0000"/>
                </a:highlight>
              </a:rPr>
              <a:t>Purchased</a:t>
            </a:r>
          </a:p>
          <a:p>
            <a:r>
              <a:rPr lang="en-US" sz="1800" dirty="0">
                <a:solidFill>
                  <a:schemeClr val="tx2"/>
                </a:solidFill>
              </a:rPr>
              <a:t>Ag Science Equip FPMS $100,000</a:t>
            </a:r>
          </a:p>
          <a:p>
            <a:r>
              <a:rPr lang="en-US" sz="1800" dirty="0">
                <a:solidFill>
                  <a:schemeClr val="tx2"/>
                </a:solidFill>
              </a:rPr>
              <a:t>Dell computers and monitors $62,100 </a:t>
            </a:r>
            <a:r>
              <a:rPr lang="en-US" sz="1800" dirty="0">
                <a:solidFill>
                  <a:schemeClr val="tx2"/>
                </a:solidFill>
                <a:highlight>
                  <a:srgbClr val="FF0000"/>
                </a:highlight>
              </a:rPr>
              <a:t>Purchased</a:t>
            </a:r>
          </a:p>
          <a:p>
            <a:r>
              <a:rPr lang="en-US" sz="1800" dirty="0">
                <a:solidFill>
                  <a:schemeClr val="tx2"/>
                </a:solidFill>
              </a:rPr>
              <a:t>Apple MacBooks Robotics $68,720 - $9,300- </a:t>
            </a:r>
            <a:r>
              <a:rPr lang="en-US" sz="1800" dirty="0">
                <a:solidFill>
                  <a:schemeClr val="tx2"/>
                </a:solidFill>
                <a:highlight>
                  <a:srgbClr val="FFFF00"/>
                </a:highlight>
              </a:rPr>
              <a:t>In Progress</a:t>
            </a:r>
          </a:p>
        </p:txBody>
      </p:sp>
      <p:grpSp>
        <p:nvGrpSpPr>
          <p:cNvPr id="14" name="Group 13">
            <a:extLst>
              <a:ext uri="{FF2B5EF4-FFF2-40B4-BE49-F238E27FC236}">
                <a16:creationId xmlns:a16="http://schemas.microsoft.com/office/drawing/2014/main" xmlns="" id="{C5F6476F-D303-44D3-B30F-1BA348F0F6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xmlns="" id="{C972EB4B-0539-4430-9340-8117B9D7C3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5">
              <a:extLst>
                <a:ext uri="{FF2B5EF4-FFF2-40B4-BE49-F238E27FC236}">
                  <a16:creationId xmlns:a16="http://schemas.microsoft.com/office/drawing/2014/main" xmlns="" id="{ACA5348F-9FF6-485F-898D-1BED7EC72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xmlns="" id="{33B89F41-1D91-447A-88C5-8A917809F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2179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0E4DA60-1FD7-3E61-CEF9-DE7285090828}"/>
              </a:ext>
            </a:extLst>
          </p:cNvPr>
          <p:cNvSpPr>
            <a:spLocks noGrp="1"/>
          </p:cNvSpPr>
          <p:nvPr>
            <p:ph type="title"/>
          </p:nvPr>
        </p:nvSpPr>
        <p:spPr>
          <a:xfrm>
            <a:off x="635000" y="640823"/>
            <a:ext cx="3418659" cy="5583148"/>
          </a:xfrm>
        </p:spPr>
        <p:txBody>
          <a:bodyPr anchor="ctr">
            <a:normAutofit/>
          </a:bodyPr>
          <a:lstStyle/>
          <a:p>
            <a:r>
              <a:rPr lang="en-US" sz="5000" dirty="0"/>
              <a:t>Instructional Materials and Supplies</a:t>
            </a:r>
            <a:br>
              <a:rPr lang="en-US" sz="5000" dirty="0"/>
            </a:br>
            <a:r>
              <a:rPr lang="en-US" sz="5000" dirty="0"/>
              <a:t>$28,779.46</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xmlns="" id="{3AB5C430-6FA7-2110-A492-D69E32C91AE1}"/>
              </a:ext>
            </a:extLst>
          </p:cNvPr>
          <p:cNvGraphicFramePr>
            <a:graphicFrameLocks noGrp="1"/>
          </p:cNvGraphicFramePr>
          <p:nvPr>
            <p:ph idx="1"/>
            <p:extLst>
              <p:ext uri="{D42A27DB-BD31-4B8C-83A1-F6EECF244321}">
                <p14:modId xmlns:p14="http://schemas.microsoft.com/office/powerpoint/2010/main" val="27479460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44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AC689C1-F9E5-46B9-8E81-56441FCA291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A Brief History of ESSER</a:t>
            </a:r>
          </a:p>
        </p:txBody>
      </p:sp>
      <p:sp>
        <p:nvSpPr>
          <p:cNvPr id="35" name="Arc 3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2051EE58-8399-4EAE-BAB5-737331C9EB93}"/>
              </a:ext>
            </a:extLst>
          </p:cNvPr>
          <p:cNvSpPr>
            <a:spLocks noGrp="1"/>
          </p:cNvSpPr>
          <p:nvPr>
            <p:ph type="subTitle" idx="1"/>
          </p:nvPr>
        </p:nvSpPr>
        <p:spPr>
          <a:xfrm>
            <a:off x="838200" y="1825625"/>
            <a:ext cx="10515600" cy="4351338"/>
          </a:xfrm>
        </p:spPr>
        <p:txBody>
          <a:bodyPr vert="horz" lIns="91440" tIns="45720" rIns="91440" bIns="45720" rtlCol="0">
            <a:normAutofit/>
          </a:bodyPr>
          <a:lstStyle/>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fund was first authorized under the Coronavirus Aid, Relief, and Economic Security (CARES) Act in March 2020</a:t>
            </a:r>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II fund was authorized under the Coronavirus Response and Relief Supplemental Appropriations (CRRSA) Act in December 2020</a:t>
            </a:r>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III fund was authorized under the American Rescue Plan (ARP) Act in February 2021</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161912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D389E-6FED-5E9A-A7D4-199F69043345}"/>
              </a:ext>
            </a:extLst>
          </p:cNvPr>
          <p:cNvSpPr>
            <a:spLocks noGrp="1"/>
          </p:cNvSpPr>
          <p:nvPr>
            <p:ph type="title"/>
          </p:nvPr>
        </p:nvSpPr>
        <p:spPr/>
        <p:txBody>
          <a:bodyPr/>
          <a:lstStyle/>
          <a:p>
            <a:r>
              <a:rPr lang="en-US"/>
              <a:t>Additional Supplies and Services</a:t>
            </a:r>
          </a:p>
        </p:txBody>
      </p:sp>
      <p:sp>
        <p:nvSpPr>
          <p:cNvPr id="3" name="Content Placeholder 2">
            <a:extLst>
              <a:ext uri="{FF2B5EF4-FFF2-40B4-BE49-F238E27FC236}">
                <a16:creationId xmlns:a16="http://schemas.microsoft.com/office/drawing/2014/main" xmlns="" id="{6350D502-3AE4-E095-B53E-09AE54379625}"/>
              </a:ext>
            </a:extLst>
          </p:cNvPr>
          <p:cNvSpPr>
            <a:spLocks noGrp="1"/>
          </p:cNvSpPr>
          <p:nvPr>
            <p:ph idx="1"/>
          </p:nvPr>
        </p:nvSpPr>
        <p:spPr/>
        <p:txBody>
          <a:bodyPr/>
          <a:lstStyle/>
          <a:p>
            <a:r>
              <a:rPr lang="en-US"/>
              <a:t>BCBA- Behavioral Specialist $3,033 monthly</a:t>
            </a:r>
          </a:p>
          <a:p>
            <a:r>
              <a:rPr lang="en-US"/>
              <a:t>Supplies for nurses and cleaning- $26,253.60</a:t>
            </a:r>
          </a:p>
          <a:p>
            <a:r>
              <a:rPr lang="en-US"/>
              <a:t>Bus tracking system $13,478</a:t>
            </a:r>
          </a:p>
          <a:p>
            <a:r>
              <a:rPr lang="en-US"/>
              <a:t>Renovation for WAES Ongoing project due to overcrowding at WVES and FPHS- painting, fencing, electrical work, flooring, acoustics, etc.</a:t>
            </a:r>
          </a:p>
        </p:txBody>
      </p:sp>
    </p:spTree>
    <p:extLst>
      <p:ext uri="{BB962C8B-B14F-4D97-AF65-F5344CB8AC3E}">
        <p14:creationId xmlns:p14="http://schemas.microsoft.com/office/powerpoint/2010/main" val="215116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5EB97-BDEF-F5D5-D993-BCAC93206884}"/>
              </a:ext>
            </a:extLst>
          </p:cNvPr>
          <p:cNvSpPr>
            <a:spLocks noGrp="1"/>
          </p:cNvSpPr>
          <p:nvPr>
            <p:ph type="title"/>
          </p:nvPr>
        </p:nvSpPr>
        <p:spPr>
          <a:xfrm>
            <a:off x="4965430" y="629268"/>
            <a:ext cx="6586491" cy="1286160"/>
          </a:xfrm>
        </p:spPr>
        <p:txBody>
          <a:bodyPr anchor="b">
            <a:normAutofit/>
          </a:bodyPr>
          <a:lstStyle/>
          <a:p>
            <a:r>
              <a:rPr lang="en-US" dirty="0"/>
              <a:t>Discussion</a:t>
            </a:r>
          </a:p>
        </p:txBody>
      </p:sp>
      <p:sp>
        <p:nvSpPr>
          <p:cNvPr id="3" name="Content Placeholder 2">
            <a:extLst>
              <a:ext uri="{FF2B5EF4-FFF2-40B4-BE49-F238E27FC236}">
                <a16:creationId xmlns:a16="http://schemas.microsoft.com/office/drawing/2014/main" xmlns="" id="{77FA8BC9-C85F-5492-5E00-BF9D27C511AE}"/>
              </a:ext>
            </a:extLst>
          </p:cNvPr>
          <p:cNvSpPr>
            <a:spLocks noGrp="1"/>
          </p:cNvSpPr>
          <p:nvPr>
            <p:ph idx="1"/>
          </p:nvPr>
        </p:nvSpPr>
        <p:spPr>
          <a:xfrm>
            <a:off x="4965431" y="2438400"/>
            <a:ext cx="6586489" cy="3785419"/>
          </a:xfrm>
        </p:spPr>
        <p:txBody>
          <a:bodyPr>
            <a:normAutofit/>
          </a:bodyPr>
          <a:lstStyle/>
          <a:p>
            <a:r>
              <a:rPr lang="en-US" sz="2000"/>
              <a:t>Questions</a:t>
            </a:r>
          </a:p>
          <a:p>
            <a:r>
              <a:rPr lang="en-US" sz="2000"/>
              <a:t>Comments/Concerns</a:t>
            </a:r>
          </a:p>
          <a:p>
            <a:r>
              <a:rPr lang="en-US" sz="2000"/>
              <a:t>Recommendations</a:t>
            </a:r>
          </a:p>
        </p:txBody>
      </p:sp>
      <p:pic>
        <p:nvPicPr>
          <p:cNvPr id="5" name="Picture 4" descr="Symboles jaune et bleu">
            <a:extLst>
              <a:ext uri="{FF2B5EF4-FFF2-40B4-BE49-F238E27FC236}">
                <a16:creationId xmlns:a16="http://schemas.microsoft.com/office/drawing/2014/main" xmlns="" id="{71553A63-E360-902B-47E7-C82AC832C8B6}"/>
              </a:ext>
            </a:extLst>
          </p:cNvPr>
          <p:cNvPicPr>
            <a:picLocks noChangeAspect="1"/>
          </p:cNvPicPr>
          <p:nvPr/>
        </p:nvPicPr>
        <p:blipFill rotWithShape="1">
          <a:blip r:embed="rId2"/>
          <a:srcRect l="21588" r="2670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E09F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77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
            <a:extLst>
              <a:ext uri="{FF2B5EF4-FFF2-40B4-BE49-F238E27FC236}">
                <a16:creationId xmlns:a16="http://schemas.microsoft.com/office/drawing/2014/main" xmlns=""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
            <a:extLst>
              <a:ext uri="{FF2B5EF4-FFF2-40B4-BE49-F238E27FC236}">
                <a16:creationId xmlns:a16="http://schemas.microsoft.com/office/drawing/2014/main" xmlns=""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
            <a:extLst>
              <a:ext uri="{FF2B5EF4-FFF2-40B4-BE49-F238E27FC236}">
                <a16:creationId xmlns:a16="http://schemas.microsoft.com/office/drawing/2014/main" xmlns=""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8">
            <a:extLst>
              <a:ext uri="{FF2B5EF4-FFF2-40B4-BE49-F238E27FC236}">
                <a16:creationId xmlns:a16="http://schemas.microsoft.com/office/drawing/2014/main" xmlns=""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4AA7746D-76EA-4AF4-9226-430428CD97EF}"/>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THANK YOU FOR YOUR TIME AND PARTICIPATION!</a:t>
            </a:r>
          </a:p>
        </p:txBody>
      </p:sp>
    </p:spTree>
    <p:extLst>
      <p:ext uri="{BB962C8B-B14F-4D97-AF65-F5344CB8AC3E}">
        <p14:creationId xmlns:p14="http://schemas.microsoft.com/office/powerpoint/2010/main" val="439753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xmlns=""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xmlns=""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13">
            <a:extLst>
              <a:ext uri="{FF2B5EF4-FFF2-40B4-BE49-F238E27FC236}">
                <a16:creationId xmlns:a16="http://schemas.microsoft.com/office/drawing/2014/main" xmlns=""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xmlns=""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xmlns="" id="{5F73CC52-45F9-084E-0F76-1D55EFDCA1E9}"/>
              </a:ext>
            </a:extLst>
          </p:cNvPr>
          <p:cNvSpPr>
            <a:spLocks noGrp="1"/>
          </p:cNvSpPr>
          <p:nvPr>
            <p:ph type="ctrTitle"/>
          </p:nvPr>
        </p:nvSpPr>
        <p:spPr>
          <a:xfrm>
            <a:off x="3315031" y="1380754"/>
            <a:ext cx="5561938" cy="2513516"/>
          </a:xfrm>
        </p:spPr>
        <p:txBody>
          <a:bodyPr>
            <a:normAutofit/>
          </a:bodyPr>
          <a:lstStyle/>
          <a:p>
            <a:r>
              <a:rPr lang="en-US"/>
              <a:t>FORT PAYNE CITY SCHOOLS</a:t>
            </a:r>
            <a:endParaRPr lang="en-US" dirty="0"/>
          </a:p>
        </p:txBody>
      </p:sp>
      <p:sp>
        <p:nvSpPr>
          <p:cNvPr id="5" name="Subtitle 4">
            <a:extLst>
              <a:ext uri="{FF2B5EF4-FFF2-40B4-BE49-F238E27FC236}">
                <a16:creationId xmlns:a16="http://schemas.microsoft.com/office/drawing/2014/main" xmlns="" id="{16D5AAD7-3773-7A14-E5D9-65E9C161FFD5}"/>
              </a:ext>
            </a:extLst>
          </p:cNvPr>
          <p:cNvSpPr>
            <a:spLocks noGrp="1"/>
          </p:cNvSpPr>
          <p:nvPr>
            <p:ph type="subTitle" idx="1"/>
          </p:nvPr>
        </p:nvSpPr>
        <p:spPr>
          <a:xfrm>
            <a:off x="3315031" y="4076802"/>
            <a:ext cx="5561938" cy="1534587"/>
          </a:xfrm>
        </p:spPr>
        <p:txBody>
          <a:bodyPr>
            <a:normAutofit/>
          </a:bodyPr>
          <a:lstStyle/>
          <a:p>
            <a:r>
              <a:rPr lang="en-US"/>
              <a:t>COVID SPENDING</a:t>
            </a:r>
          </a:p>
        </p:txBody>
      </p:sp>
      <p:sp>
        <p:nvSpPr>
          <p:cNvPr id="30" name="Arc 17">
            <a:extLst>
              <a:ext uri="{FF2B5EF4-FFF2-40B4-BE49-F238E27FC236}">
                <a16:creationId xmlns:a16="http://schemas.microsoft.com/office/drawing/2014/main" xmlns=""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19">
            <a:extLst>
              <a:ext uri="{FF2B5EF4-FFF2-40B4-BE49-F238E27FC236}">
                <a16:creationId xmlns:a16="http://schemas.microsoft.com/office/drawing/2014/main" xmlns=""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17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941B3DA-6468-B410-FB31-8E9414000DFB}"/>
              </a:ext>
            </a:extLst>
          </p:cNvPr>
          <p:cNvSpPr>
            <a:spLocks noGrp="1"/>
          </p:cNvSpPr>
          <p:nvPr>
            <p:ph type="title"/>
          </p:nvPr>
        </p:nvSpPr>
        <p:spPr>
          <a:xfrm>
            <a:off x="838200" y="365125"/>
            <a:ext cx="10515600" cy="1325563"/>
          </a:xfrm>
        </p:spPr>
        <p:txBody>
          <a:bodyPr>
            <a:normAutofit/>
          </a:bodyPr>
          <a:lstStyle/>
          <a:p>
            <a:r>
              <a:rPr lang="en-US" dirty="0"/>
              <a:t>Corona Relief Fund</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C6148836-E28C-5AA9-C5C9-D76A98E859E2}"/>
              </a:ext>
            </a:extLst>
          </p:cNvPr>
          <p:cNvSpPr>
            <a:spLocks noGrp="1"/>
          </p:cNvSpPr>
          <p:nvPr>
            <p:ph idx="1"/>
          </p:nvPr>
        </p:nvSpPr>
        <p:spPr>
          <a:xfrm>
            <a:off x="838200" y="1825625"/>
            <a:ext cx="10515600" cy="4351338"/>
          </a:xfrm>
        </p:spPr>
        <p:txBody>
          <a:bodyPr>
            <a:normAutofit/>
          </a:bodyPr>
          <a:lstStyle/>
          <a:p>
            <a:r>
              <a:rPr lang="en-US" dirty="0"/>
              <a:t>$827,261</a:t>
            </a:r>
          </a:p>
          <a:p>
            <a:r>
              <a:rPr lang="en-US" dirty="0"/>
              <a:t>Educational Health and Wellness funds were used to pay nurse salaries, additional nurses, nurse supplies for isolation rooms and sanitation, chemicals to sanitize the building and machines to spray the buildings, air purifying machines for AC units and Bus air purification systems</a:t>
            </a:r>
          </a:p>
          <a:p>
            <a:r>
              <a:rPr lang="en-US" dirty="0"/>
              <a:t>Educational Remote Learning Device Grant funds were used to place cameras in virtual classrooms, computer hardware to include Chromebooks, iPads, Otter boxes and cases</a:t>
            </a:r>
          </a:p>
          <a:p>
            <a:endParaRPr lang="en-US" dirty="0"/>
          </a:p>
        </p:txBody>
      </p:sp>
    </p:spTree>
    <p:extLst>
      <p:ext uri="{BB962C8B-B14F-4D97-AF65-F5344CB8AC3E}">
        <p14:creationId xmlns:p14="http://schemas.microsoft.com/office/powerpoint/2010/main" val="22771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6229A0-9D9B-9AE7-44F9-593D40EB8C44}"/>
              </a:ext>
            </a:extLst>
          </p:cNvPr>
          <p:cNvSpPr>
            <a:spLocks noGrp="1"/>
          </p:cNvSpPr>
          <p:nvPr>
            <p:ph type="title"/>
          </p:nvPr>
        </p:nvSpPr>
        <p:spPr>
          <a:xfrm>
            <a:off x="838200" y="365125"/>
            <a:ext cx="5558489" cy="1325563"/>
          </a:xfrm>
        </p:spPr>
        <p:txBody>
          <a:bodyPr>
            <a:normAutofit/>
          </a:bodyPr>
          <a:lstStyle/>
          <a:p>
            <a:r>
              <a:rPr lang="en-US" dirty="0"/>
              <a:t>GEERs Act</a:t>
            </a:r>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EC7AA23B-21C9-0205-D133-B89E3801E93F}"/>
              </a:ext>
            </a:extLst>
          </p:cNvPr>
          <p:cNvSpPr>
            <a:spLocks noGrp="1"/>
          </p:cNvSpPr>
          <p:nvPr>
            <p:ph idx="1"/>
          </p:nvPr>
        </p:nvSpPr>
        <p:spPr>
          <a:xfrm>
            <a:off x="838200" y="1825625"/>
            <a:ext cx="5558489" cy="4351338"/>
          </a:xfrm>
        </p:spPr>
        <p:txBody>
          <a:bodyPr>
            <a:normAutofit/>
          </a:bodyPr>
          <a:lstStyle/>
          <a:p>
            <a:r>
              <a:rPr lang="en-US" dirty="0"/>
              <a:t>$221,680</a:t>
            </a:r>
          </a:p>
          <a:p>
            <a:r>
              <a:rPr lang="en-US" dirty="0"/>
              <a:t>Purchase Wi-Fi for buses</a:t>
            </a:r>
          </a:p>
          <a:p>
            <a:r>
              <a:rPr lang="en-US" dirty="0"/>
              <a:t>Address Learning and Achievement Gaps-Purchase Schools PLP software for virtual learning, provide summer reading camps (2020/2021) to address student achievement gaps and after school tutoring programs</a:t>
            </a:r>
          </a:p>
          <a:p>
            <a:endParaRPr lang="en-US" dirty="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1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E04E12-6144-C70A-341C-0459C5827DD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CARES ACT- ESSER I 4290</a:t>
            </a:r>
            <a:br>
              <a:rPr lang="en-US" dirty="0">
                <a:solidFill>
                  <a:srgbClr val="FFFFFF"/>
                </a:solidFill>
              </a:rPr>
            </a:br>
            <a:r>
              <a:rPr lang="en-US" dirty="0">
                <a:solidFill>
                  <a:srgbClr val="FFFFFF"/>
                </a:solidFill>
              </a:rPr>
              <a:t>$714,786</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xmlns="" id="{A73AAEBF-A806-742B-A1D5-D3EA3FD84DA1}"/>
              </a:ext>
            </a:extLst>
          </p:cNvPr>
          <p:cNvSpPr>
            <a:spLocks noGrp="1"/>
          </p:cNvSpPr>
          <p:nvPr>
            <p:ph idx="1"/>
          </p:nvPr>
        </p:nvSpPr>
        <p:spPr>
          <a:xfrm>
            <a:off x="4447308" y="591344"/>
            <a:ext cx="6906491" cy="5585619"/>
          </a:xfrm>
        </p:spPr>
        <p:txBody>
          <a:bodyPr anchor="ctr">
            <a:normAutofit/>
          </a:bodyPr>
          <a:lstStyle/>
          <a:p>
            <a:r>
              <a:rPr lang="en-US" dirty="0"/>
              <a:t>Purchase Chromebooks</a:t>
            </a:r>
          </a:p>
          <a:p>
            <a:r>
              <a:rPr lang="en-US" dirty="0"/>
              <a:t>Dell laptops </a:t>
            </a:r>
          </a:p>
          <a:p>
            <a:r>
              <a:rPr lang="en-US" dirty="0"/>
              <a:t>Computer desktops</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Additional custodial support for cleaning buildings</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COVID nurses</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Web cams, Promethean boards, laptops cases, software (Elevation)</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PPE Equipment, hand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sanitizer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Cleaning materials and solutions</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Signage for schools</a:t>
            </a:r>
          </a:p>
          <a:p>
            <a:r>
              <a:rPr lang="en-US" dirty="0">
                <a:effectLst/>
                <a:latin typeface="Calibri" panose="020F0502020204030204" pitchFamily="34" charset="0"/>
                <a:ea typeface="Calibri" panose="020F0502020204030204" pitchFamily="34" charset="0"/>
                <a:cs typeface="Times New Roman" panose="02020603050405020304" pitchFamily="18" charset="0"/>
              </a:rPr>
              <a:t>Sanitation machines, masks, face shields</a:t>
            </a:r>
            <a:endParaRPr lang="en-US" dirty="0"/>
          </a:p>
        </p:txBody>
      </p:sp>
    </p:spTree>
    <p:extLst>
      <p:ext uri="{BB962C8B-B14F-4D97-AF65-F5344CB8AC3E}">
        <p14:creationId xmlns:p14="http://schemas.microsoft.com/office/powerpoint/2010/main" val="322891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385B881-E975-33C4-2492-6AF04CBE486B}"/>
              </a:ext>
            </a:extLst>
          </p:cNvPr>
          <p:cNvSpPr>
            <a:spLocks noGrp="1"/>
          </p:cNvSpPr>
          <p:nvPr>
            <p:ph type="title"/>
          </p:nvPr>
        </p:nvSpPr>
        <p:spPr>
          <a:xfrm>
            <a:off x="838200" y="365125"/>
            <a:ext cx="10515600" cy="1325563"/>
          </a:xfrm>
        </p:spPr>
        <p:txBody>
          <a:bodyPr>
            <a:normAutofit/>
          </a:bodyPr>
          <a:lstStyle/>
          <a:p>
            <a:r>
              <a:rPr lang="en-US" dirty="0"/>
              <a:t>ESSER II 4296     $2, 882,052</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8610D907-387A-C059-206C-FB2A262B6349}"/>
              </a:ext>
            </a:extLst>
          </p:cNvPr>
          <p:cNvSpPr>
            <a:spLocks noGrp="1"/>
          </p:cNvSpPr>
          <p:nvPr>
            <p:ph idx="1"/>
          </p:nvPr>
        </p:nvSpPr>
        <p:spPr>
          <a:xfrm>
            <a:off x="838200" y="1825625"/>
            <a:ext cx="10515600" cy="4351338"/>
          </a:xfrm>
        </p:spPr>
        <p:txBody>
          <a:bodyPr>
            <a:normAutofit/>
          </a:bodyPr>
          <a:lstStyle/>
          <a:p>
            <a:r>
              <a:rPr lang="en-US" dirty="0"/>
              <a:t>Purchase high quality language arts and mathematics materials (</a:t>
            </a:r>
            <a:r>
              <a:rPr lang="en-US" dirty="0" err="1"/>
              <a:t>iREADY</a:t>
            </a:r>
            <a:r>
              <a:rPr lang="en-US" dirty="0"/>
              <a:t> software, </a:t>
            </a:r>
            <a:r>
              <a:rPr lang="en-US" dirty="0" err="1"/>
              <a:t>Shurley</a:t>
            </a:r>
            <a:r>
              <a:rPr lang="en-US" dirty="0"/>
              <a:t> curriculum, mathematics software, math manipulative individual student kits, teacher stipends for retooling pacing guides</a:t>
            </a:r>
          </a:p>
          <a:p>
            <a:r>
              <a:rPr lang="en-US" dirty="0"/>
              <a:t>Purchase high quality language arts and mathematics professional development </a:t>
            </a:r>
            <a:r>
              <a:rPr lang="en-US" dirty="0" err="1"/>
              <a:t>iREADY</a:t>
            </a:r>
            <a:r>
              <a:rPr lang="en-US" dirty="0"/>
              <a:t> pathway training and </a:t>
            </a:r>
            <a:r>
              <a:rPr lang="en-US" dirty="0" err="1"/>
              <a:t>toolboxs</a:t>
            </a:r>
            <a:r>
              <a:rPr lang="en-US" dirty="0"/>
              <a:t>, Orton Gillingham training and stipends, National math conference, and AMSTI Numbers stipends</a:t>
            </a:r>
          </a:p>
          <a:p>
            <a:r>
              <a:rPr lang="en-US" dirty="0"/>
              <a:t>Assessment data,  computer lab upgrades FPMS/FPHS</a:t>
            </a:r>
          </a:p>
          <a:p>
            <a:r>
              <a:rPr lang="en-US" dirty="0"/>
              <a:t>After School tutoring, summer school camps</a:t>
            </a:r>
          </a:p>
          <a:p>
            <a:endParaRPr lang="en-US" dirty="0"/>
          </a:p>
        </p:txBody>
      </p:sp>
    </p:spTree>
    <p:extLst>
      <p:ext uri="{BB962C8B-B14F-4D97-AF65-F5344CB8AC3E}">
        <p14:creationId xmlns:p14="http://schemas.microsoft.com/office/powerpoint/2010/main" val="223054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FDADD9-D0AA-DB36-D779-304277D1C827}"/>
              </a:ext>
            </a:extLst>
          </p:cNvPr>
          <p:cNvSpPr>
            <a:spLocks noGrp="1"/>
          </p:cNvSpPr>
          <p:nvPr>
            <p:ph type="title"/>
          </p:nvPr>
        </p:nvSpPr>
        <p:spPr>
          <a:xfrm>
            <a:off x="838200" y="365125"/>
            <a:ext cx="5558489" cy="1325563"/>
          </a:xfrm>
        </p:spPr>
        <p:txBody>
          <a:bodyPr>
            <a:normAutofit/>
          </a:bodyPr>
          <a:lstStyle/>
          <a:p>
            <a:r>
              <a:rPr lang="en-US" dirty="0"/>
              <a:t>ESSER II 4296     </a:t>
            </a:r>
            <a:br>
              <a:rPr lang="en-US" dirty="0"/>
            </a:br>
            <a:r>
              <a:rPr lang="en-US" dirty="0"/>
              <a:t>$2, 882,052   (cont.)</a:t>
            </a:r>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A384667-15AC-7A9E-EFC1-33ADA019E748}"/>
              </a:ext>
            </a:extLst>
          </p:cNvPr>
          <p:cNvSpPr>
            <a:spLocks noGrp="1"/>
          </p:cNvSpPr>
          <p:nvPr>
            <p:ph idx="1"/>
          </p:nvPr>
        </p:nvSpPr>
        <p:spPr>
          <a:xfrm>
            <a:off x="838200" y="1825625"/>
            <a:ext cx="5558489" cy="4351338"/>
          </a:xfrm>
        </p:spPr>
        <p:txBody>
          <a:bodyPr>
            <a:normAutofit/>
          </a:bodyPr>
          <a:lstStyle/>
          <a:p>
            <a:r>
              <a:rPr lang="en-US" sz="2000"/>
              <a:t>Educational software- </a:t>
            </a:r>
            <a:r>
              <a:rPr lang="en-US" sz="2000" err="1"/>
              <a:t>Edgenuity</a:t>
            </a:r>
            <a:r>
              <a:rPr lang="en-US" sz="2000"/>
              <a:t>, ACT materials/software</a:t>
            </a:r>
          </a:p>
          <a:p>
            <a:r>
              <a:rPr lang="en-US" sz="2000"/>
              <a:t>Social worker salary, mental health training, wellness curriculum, </a:t>
            </a:r>
            <a:r>
              <a:rPr lang="en-US" sz="2000" err="1"/>
              <a:t>Securly</a:t>
            </a:r>
            <a:r>
              <a:rPr lang="en-US" sz="2000"/>
              <a:t> software</a:t>
            </a:r>
          </a:p>
          <a:p>
            <a:r>
              <a:rPr lang="en-US" sz="2000"/>
              <a:t>Blackboard and additional educational software recommended by tech department, server replacements, iPads, Desk tops, </a:t>
            </a:r>
            <a:r>
              <a:rPr lang="en-US" sz="2000" err="1"/>
              <a:t>Promethian</a:t>
            </a:r>
            <a:r>
              <a:rPr lang="en-US" sz="2000"/>
              <a:t> boards</a:t>
            </a:r>
          </a:p>
          <a:p>
            <a:r>
              <a:rPr lang="en-US" sz="2000"/>
              <a:t>Additional bus Wi-fi</a:t>
            </a:r>
          </a:p>
          <a:p>
            <a:r>
              <a:rPr lang="en-US" sz="2000"/>
              <a:t>Switch Cars, virtual Drivers ed lab</a:t>
            </a:r>
          </a:p>
          <a:p>
            <a:r>
              <a:rPr lang="en-US" sz="2000"/>
              <a:t>HVAC units, window replacements, additional custodians, floor cleaning machines.</a:t>
            </a:r>
          </a:p>
          <a:p>
            <a:endParaRPr lang="en-US" sz="2000"/>
          </a:p>
          <a:p>
            <a:endParaRPr lang="en-US" sz="2000"/>
          </a:p>
          <a:p>
            <a:endParaRPr lang="en-US" sz="200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248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25303</TotalTime>
  <Words>1552</Words>
  <Application>Microsoft Macintosh PowerPoint</Application>
  <PresentationFormat>Custom</PresentationFormat>
  <Paragraphs>186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ESSER  FEDERAL GRANTS</vt:lpstr>
      <vt:lpstr>WELCOME</vt:lpstr>
      <vt:lpstr>A Brief History of ESSER</vt:lpstr>
      <vt:lpstr>FORT PAYNE CITY SCHOOLS</vt:lpstr>
      <vt:lpstr>Corona Relief Fund</vt:lpstr>
      <vt:lpstr>GEERs Act</vt:lpstr>
      <vt:lpstr>CARES ACT- ESSER I 4290 $714,786</vt:lpstr>
      <vt:lpstr>ESSER II 4296     $2, 882,052</vt:lpstr>
      <vt:lpstr>ESSER II 4296      $2, 882,052   (cont.)</vt:lpstr>
      <vt:lpstr>ALLOCATIONS ARP ESSER</vt:lpstr>
      <vt:lpstr>The Purpose of  ESSER Funds</vt:lpstr>
      <vt:lpstr>   Stipulation about the Use of ESSER III Funds    Each LEA must reserve at least 20% of its total allocation from the state to address learning loss  ►Learning loss must be addressed using evidence-based interventions  ►Interventions must respond to students’ social, emotional, and academic needs  ►Interventions must address the disproportionate impact of COVID-19 on underrepresented student subgroups (each major ethnic group, children from low-income families, children with disabilities, English learners, gender, migrant students, students experiencing homelessness, and children and youth in  foster care)  </vt:lpstr>
      <vt:lpstr>Other Allowable Uses of ESSER III Funds</vt:lpstr>
      <vt:lpstr>ESSER Survey</vt:lpstr>
      <vt:lpstr>         Stakeholders Who Responded to the Survey         </vt:lpstr>
      <vt:lpstr>       What type of program should the school system consider to improve student learning beyond the traditional school day?            </vt:lpstr>
      <vt:lpstr>What support do you believe would be most helpful in addressing negative impacts of COVID -19 on the social, emotional, and mental health needs of students?</vt:lpstr>
      <vt:lpstr>In your opinion, what is THE highest priority needs (academic, social/emotional, and/or mental health, etc.) for the 2021-2022 academic year?</vt:lpstr>
      <vt:lpstr>FPCS ARP ESSER SPENDING Plan From Fall 2021</vt:lpstr>
      <vt:lpstr>FPCS ARP ESSER SPENDING (Continue)</vt:lpstr>
      <vt:lpstr>FPCS ARP ESSER SPENDING (Continue)</vt:lpstr>
      <vt:lpstr>FPCS ARP ESSER-SR SPENDING</vt:lpstr>
      <vt:lpstr>Proposed Amendments (December 2021)</vt:lpstr>
      <vt:lpstr>Salaries for ESSER III FY 2022</vt:lpstr>
      <vt:lpstr>Student Tutoring/ Camps  </vt:lpstr>
      <vt:lpstr>New Air Condition Units Budgeted: $1,809,500 </vt:lpstr>
      <vt:lpstr>Roofing and Renovations Budgeted $1,030,460</vt:lpstr>
      <vt:lpstr>Equipment $683,339</vt:lpstr>
      <vt:lpstr>Instructional Materials and Supplies $28,779.46</vt:lpstr>
      <vt:lpstr>Additional Supplies and Services</vt:lpstr>
      <vt:lpstr>Discussion</vt:lpstr>
      <vt:lpstr>THANK YOU FOR YOUR TIME AND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ESSER III FEDERAL GRANT</dc:title>
  <dc:creator>Paula Muskett</dc:creator>
  <cp:lastModifiedBy>Jessica Hayes</cp:lastModifiedBy>
  <cp:revision>48</cp:revision>
  <cp:lastPrinted>2021-12-08T19:46:33Z</cp:lastPrinted>
  <dcterms:created xsi:type="dcterms:W3CDTF">2021-11-16T16:09:43Z</dcterms:created>
  <dcterms:modified xsi:type="dcterms:W3CDTF">2023-01-25T00:36:51Z</dcterms:modified>
</cp:coreProperties>
</file>